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98" r:id="rId4"/>
    <p:sldMasterId id="2147483799" r:id="rId5"/>
    <p:sldMasterId id="21474838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  <p:embeddedFont>
      <p:font typeface="Roboto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31" Type="http://schemas.openxmlformats.org/officeDocument/2006/relationships/font" Target="fonts/RobotoLight-italic.fntdata"/><Relationship Id="rId30" Type="http://schemas.openxmlformats.org/officeDocument/2006/relationships/font" Target="fonts/RobotoLight-bold.fntdata"/><Relationship Id="rId32" Type="http://schemas.openxmlformats.org/officeDocument/2006/relationships/font" Target="fonts/RobotoLight-boldItalic.fntdata"/><Relationship Id="rId20" Type="http://schemas.openxmlformats.org/officeDocument/2006/relationships/slide" Target="slides/slide13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29" Type="http://schemas.openxmlformats.org/officeDocument/2006/relationships/font" Target="fonts/RobotoLigh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595e1ecb86_2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g595e1ecb86_2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5d10f64c3b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5d10f64c3b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then go on to build your cloud muscle with the Google Cloud career readiness program. Deep dive with in-depth training on Coursera and Qwiklabs. Upon successful completion of the training, you will receive a course completion certificate from Google Cloud and Coursera.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5d10f64c3b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5d10f64c3b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now kickstart your career in cloud-related career paths. Google’s leading edge, enterprise-ready curriculum and learning resources can help you achieve industry-recognized Associate Cloud Engineer certification!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Associate Cloud Engineer track provides training free of charge to prepare for the Associate Cloud Engineer certification exam.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track includes access to the Architecting with Google Cloud Platform specialization on Coursera. This on-demand training includes 6 in-depth courses with videos, hands-on labs, and quizzes.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experience is crucial for success with the Associate Cloud Engineer certification exam. You will receive credits to complete self-paced labs on the Qwiklabs platform free of charge.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training puts you on the path to success for achieving the Associate Cloud Engineer certification.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course completion timelines and other criteria, students receive a 50% discount on certification exam. If you choose to appear for the certification exam and pass the exam, you will be a Google Cloud Certified Associate Cloud Engineer.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5d10f64c3b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5d10f64c3b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Cloud Study Jams and the Career Readiness program, your learning journey with Google Cloud sets you up strongly for competitions, an internship, or your first job!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5d10f64c3b_4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4" name="Google Shape;2434;g5d10f64c3b_4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Google Cloud training and certification differentiate you from the rest of the candidate pool.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When you complete a specialization on Coursera, you have the opportunity to share your information directly with Google and other hiring partners.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Certification gives you tangible benefits as well. 80% of those who applied for a new job received at least one job offer. 1 in 3 certified users received a raise or acquired a job for higher pay.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Your institution can apply now at g.co/edu/cloudready.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5b9aadd79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5b9aadd79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Leading industry research indicates that a shift to cloud will affect more than $1 trillion in IT spending. Adoption of cloud-native applications will double by 2020.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5b9aadd792_0_4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5b9aadd792_0_4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 are leveraging Google Cloud to enable their digital transformations and migration to the cloud.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see details about Google Cloud customer stories from customers belonging to different industry verticals and regions at the url shown: cloud.google.com/customers.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60f2abde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60f2abde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5b9aadd792_0_23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4" name="Google Shape;2334;g5b9aadd792_0_23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Cloud has been placed in the leaders quadrant by Gartner in 2018.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5b9aadd792_0_23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6" name="Google Shape;2356;g5b9aadd792_0_23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Forrester recognizes Google Cloud as a leader in multiple categories - Public Cloud Platform Native Security, Full-Stack Public Cloud Development Platforms, Database-as-a-Service.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5d10f64c3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5d10f64c3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5d10f64c3b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5d10f64c3b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5d10f64c3b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5d10f64c3b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 your journey to cloud with Cloud Study Jams.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Study Jams give you an introduction to Google Cloud. Make sure to complete all labs in the Qwiklabs quest and get your badge. Badges unlock deeper learning benefits.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2">
  <p:cSld name="Blank_2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4_1">
  <p:cSld name="CUSTOM_4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4" name="Google Shape;1644;p103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645" name="Google Shape;1645;p103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646" name="Google Shape;1646;p103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103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103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103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0" name="Google Shape;1650;p103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651" name="Google Shape;1651;p103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52" name="Google Shape;1652;p103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653" name="Google Shape;1653;p103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4" name="Google Shape;1654;p103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5" name="Google Shape;1655;p103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6" name="Google Shape;1656;p103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7" name="Google Shape;1657;p103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58" name="Google Shape;1658;p103"/>
          <p:cNvSpPr txBox="1"/>
          <p:nvPr>
            <p:ph type="title"/>
          </p:nvPr>
        </p:nvSpPr>
        <p:spPr>
          <a:xfrm>
            <a:off x="685799" y="1488016"/>
            <a:ext cx="536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Arial"/>
              <a:buNone/>
              <a:defRPr sz="48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59" name="Google Shape;1659;p103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3_1_1_1_1_1">
  <p:cSld name="CUSTOM_6_2_3_1_1_1_1_1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4"/>
          <p:cNvSpPr txBox="1"/>
          <p:nvPr>
            <p:ph type="title"/>
          </p:nvPr>
        </p:nvSpPr>
        <p:spPr>
          <a:xfrm>
            <a:off x="685799" y="706841"/>
            <a:ext cx="7620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62" name="Google Shape;1662;p104"/>
          <p:cNvSpPr txBox="1"/>
          <p:nvPr>
            <p:ph idx="1" type="body"/>
          </p:nvPr>
        </p:nvSpPr>
        <p:spPr>
          <a:xfrm>
            <a:off x="685799" y="2068942"/>
            <a:ext cx="152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63" name="Google Shape;1663;p104"/>
          <p:cNvSpPr txBox="1"/>
          <p:nvPr>
            <p:ph idx="2" type="body"/>
          </p:nvPr>
        </p:nvSpPr>
        <p:spPr>
          <a:xfrm>
            <a:off x="2209800" y="2068942"/>
            <a:ext cx="152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64" name="Google Shape;1664;p104"/>
          <p:cNvSpPr txBox="1"/>
          <p:nvPr>
            <p:ph idx="3" type="body"/>
          </p:nvPr>
        </p:nvSpPr>
        <p:spPr>
          <a:xfrm>
            <a:off x="3733800" y="2068942"/>
            <a:ext cx="152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65" name="Google Shape;1665;p104"/>
          <p:cNvSpPr txBox="1"/>
          <p:nvPr>
            <p:ph idx="4" type="body"/>
          </p:nvPr>
        </p:nvSpPr>
        <p:spPr>
          <a:xfrm>
            <a:off x="5257800" y="2068942"/>
            <a:ext cx="152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66" name="Google Shape;1666;p104"/>
          <p:cNvSpPr txBox="1"/>
          <p:nvPr>
            <p:ph idx="5" type="body"/>
          </p:nvPr>
        </p:nvSpPr>
        <p:spPr>
          <a:xfrm>
            <a:off x="6781800" y="2068942"/>
            <a:ext cx="15240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667" name="Google Shape;1667;p104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668" name="Google Shape;1668;p104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669" name="Google Shape;1669;p104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04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04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04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104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674" name="Google Shape;1674;p104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75" name="Google Shape;1675;p104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676" name="Google Shape;1676;p104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7" name="Google Shape;1677;p104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8" name="Google Shape;1678;p104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9" name="Google Shape;1679;p104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0" name="Google Shape;1680;p104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81" name="Google Shape;1681;p104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3_1_1_2">
  <p:cSld name="CUSTOM_6_2_3_1_1_2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5"/>
          <p:cNvSpPr txBox="1"/>
          <p:nvPr>
            <p:ph type="title"/>
          </p:nvPr>
        </p:nvSpPr>
        <p:spPr>
          <a:xfrm>
            <a:off x="685799" y="706841"/>
            <a:ext cx="7620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84" name="Google Shape;1684;p105"/>
          <p:cNvSpPr txBox="1"/>
          <p:nvPr>
            <p:ph idx="1" type="body"/>
          </p:nvPr>
        </p:nvSpPr>
        <p:spPr>
          <a:xfrm>
            <a:off x="685799" y="1640416"/>
            <a:ext cx="3810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85" name="Google Shape;1685;p105"/>
          <p:cNvSpPr txBox="1"/>
          <p:nvPr>
            <p:ph idx="2" type="body"/>
          </p:nvPr>
        </p:nvSpPr>
        <p:spPr>
          <a:xfrm>
            <a:off x="4495800" y="1640416"/>
            <a:ext cx="3810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686" name="Google Shape;1686;p105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687" name="Google Shape;1687;p105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688" name="Google Shape;1688;p105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105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105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105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2" name="Google Shape;1692;p105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693" name="Google Shape;1693;p105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94" name="Google Shape;1694;p105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695" name="Google Shape;1695;p105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6" name="Google Shape;1696;p105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7" name="Google Shape;1697;p105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8" name="Google Shape;1698;p105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9" name="Google Shape;1699;p105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00" name="Google Shape;1700;p105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3_2">
  <p:cSld name="CUSTOM_6_2_3_2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2" name="Google Shape;1702;p106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703" name="Google Shape;1703;p106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704" name="Google Shape;1704;p106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106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106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106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8" name="Google Shape;1708;p106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709" name="Google Shape;1709;p106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10" name="Google Shape;1710;p106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711" name="Google Shape;1711;p106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2" name="Google Shape;1712;p106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3" name="Google Shape;1713;p106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4" name="Google Shape;1714;p106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5" name="Google Shape;1715;p106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16" name="Google Shape;1716;p106"/>
          <p:cNvSpPr txBox="1"/>
          <p:nvPr>
            <p:ph type="title"/>
          </p:nvPr>
        </p:nvSpPr>
        <p:spPr>
          <a:xfrm>
            <a:off x="685799" y="1135516"/>
            <a:ext cx="30480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17" name="Google Shape;1717;p106"/>
          <p:cNvSpPr txBox="1"/>
          <p:nvPr>
            <p:ph idx="1" type="body"/>
          </p:nvPr>
        </p:nvSpPr>
        <p:spPr>
          <a:xfrm>
            <a:off x="3733800" y="1211716"/>
            <a:ext cx="45720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18" name="Google Shape;1718;p106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-3up">
  <p:cSld name="Body -3up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720" name="Google Shape;1720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16"/>
            <a:ext cx="1145428" cy="1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07"/>
          <p:cNvSpPr txBox="1"/>
          <p:nvPr>
            <p:ph type="title"/>
          </p:nvPr>
        </p:nvSpPr>
        <p:spPr>
          <a:xfrm>
            <a:off x="356615" y="614764"/>
            <a:ext cx="7891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3100"/>
              <a:buFont typeface="Arial"/>
              <a:buNone/>
              <a:defRPr sz="31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22" name="Google Shape;1722;p107"/>
          <p:cNvSpPr txBox="1"/>
          <p:nvPr>
            <p:ph idx="1" type="body"/>
          </p:nvPr>
        </p:nvSpPr>
        <p:spPr>
          <a:xfrm>
            <a:off x="356615" y="1629748"/>
            <a:ext cx="2670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23" name="Google Shape;1723;p107"/>
          <p:cNvSpPr txBox="1"/>
          <p:nvPr>
            <p:ph idx="2" type="body"/>
          </p:nvPr>
        </p:nvSpPr>
        <p:spPr>
          <a:xfrm>
            <a:off x="3136391" y="1629748"/>
            <a:ext cx="2670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24" name="Google Shape;1724;p107"/>
          <p:cNvSpPr txBox="1"/>
          <p:nvPr>
            <p:ph idx="3" type="body"/>
          </p:nvPr>
        </p:nvSpPr>
        <p:spPr>
          <a:xfrm>
            <a:off x="5916167" y="1629748"/>
            <a:ext cx="2670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25" name="Google Shape;1725;p107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er Image">
  <p:cSld name="Breaker Image">
    <p:bg>
      <p:bgPr>
        <a:solidFill>
          <a:srgbClr val="9AA0A6"/>
        </a:solidFill>
      </p:bgPr>
    </p:bg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99.png" id="1727" name="Google Shape;1727;p108"/>
          <p:cNvPicPr preferRelativeResize="0"/>
          <p:nvPr/>
        </p:nvPicPr>
        <p:blipFill rotWithShape="1">
          <a:blip r:embed="rId2">
            <a:alphaModFix/>
          </a:blip>
          <a:srcRect b="10614" l="0" r="0" t="5011"/>
          <a:stretch/>
        </p:blipFill>
        <p:spPr>
          <a:xfrm>
            <a:off x="-1" y="2116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.png" id="1728" name="Google Shape;1728;p108"/>
          <p:cNvPicPr preferRelativeResize="0"/>
          <p:nvPr/>
        </p:nvPicPr>
        <p:blipFill rotWithShape="1">
          <a:blip r:embed="rId3">
            <a:alphaModFix amt="35000"/>
          </a:blip>
          <a:srcRect b="19423" l="0" r="22696" t="5871"/>
          <a:stretch/>
        </p:blipFill>
        <p:spPr>
          <a:xfrm>
            <a:off x="4562924" y="1579"/>
            <a:ext cx="4581080" cy="514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108"/>
          <p:cNvSpPr txBox="1"/>
          <p:nvPr>
            <p:ph type="title"/>
          </p:nvPr>
        </p:nvSpPr>
        <p:spPr>
          <a:xfrm>
            <a:off x="356615" y="630766"/>
            <a:ext cx="78912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100"/>
              <a:buFont typeface="Arial"/>
              <a:buNone/>
              <a:defRPr sz="3100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30" name="Google Shape;1730;p10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7">
  <p:cSld name="CUSTOM_7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2" name="Google Shape;1732;p109"/>
          <p:cNvGrpSpPr/>
          <p:nvPr/>
        </p:nvGrpSpPr>
        <p:grpSpPr>
          <a:xfrm>
            <a:off x="5931294" y="4581105"/>
            <a:ext cx="1775065" cy="278151"/>
            <a:chOff x="-1" y="-1"/>
            <a:chExt cx="1775065" cy="278151"/>
          </a:xfrm>
        </p:grpSpPr>
        <p:grpSp>
          <p:nvGrpSpPr>
            <p:cNvPr id="1733" name="Google Shape;1733;p109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734" name="Google Shape;1734;p109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109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109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109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8" name="Google Shape;1738;p109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739" name="Google Shape;1739;p109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40" name="Google Shape;1740;p109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741" name="Google Shape;1741;p109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2" name="Google Shape;1742;p109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3" name="Google Shape;1743;p109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4" name="Google Shape;1744;p109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5" name="Google Shape;1745;p109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46" name="Google Shape;1746;p109"/>
          <p:cNvSpPr txBox="1"/>
          <p:nvPr>
            <p:ph type="title"/>
          </p:nvPr>
        </p:nvSpPr>
        <p:spPr>
          <a:xfrm>
            <a:off x="838199" y="1287916"/>
            <a:ext cx="53340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47" name="Google Shape;1747;p109"/>
          <p:cNvSpPr txBox="1"/>
          <p:nvPr>
            <p:ph idx="1" type="body"/>
          </p:nvPr>
        </p:nvSpPr>
        <p:spPr>
          <a:xfrm>
            <a:off x="2362200" y="3354916"/>
            <a:ext cx="3810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48" name="Google Shape;1748;p10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7_1">
  <p:cSld name="CUSTOM_7_1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10"/>
          <p:cNvSpPr txBox="1"/>
          <p:nvPr>
            <p:ph type="title"/>
          </p:nvPr>
        </p:nvSpPr>
        <p:spPr>
          <a:xfrm>
            <a:off x="685799" y="1287916"/>
            <a:ext cx="68580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51" name="Google Shape;1751;p110"/>
          <p:cNvSpPr txBox="1"/>
          <p:nvPr>
            <p:ph idx="1" type="body"/>
          </p:nvPr>
        </p:nvSpPr>
        <p:spPr>
          <a:xfrm>
            <a:off x="685799" y="3354916"/>
            <a:ext cx="3810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None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752" name="Google Shape;1752;p110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753" name="Google Shape;1753;p110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754" name="Google Shape;1754;p110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110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110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110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8" name="Google Shape;1758;p110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759" name="Google Shape;1759;p110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60" name="Google Shape;1760;p110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761" name="Google Shape;1761;p110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2" name="Google Shape;1762;p110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3" name="Google Shape;1763;p110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4" name="Google Shape;1764;p110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5" name="Google Shape;1765;p110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66" name="Google Shape;1766;p11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">
  <p:cSld name="CUSTOM_3_1_1"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11"/>
          <p:cNvSpPr txBox="1"/>
          <p:nvPr>
            <p:ph type="title"/>
          </p:nvPr>
        </p:nvSpPr>
        <p:spPr>
          <a:xfrm>
            <a:off x="1523999" y="2345266"/>
            <a:ext cx="60960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800"/>
              <a:buFont typeface="Arial"/>
              <a:buNone/>
              <a:defRPr sz="48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769" name="Google Shape;1769;p111"/>
          <p:cNvGrpSpPr/>
          <p:nvPr/>
        </p:nvGrpSpPr>
        <p:grpSpPr>
          <a:xfrm>
            <a:off x="4301862" y="1493439"/>
            <a:ext cx="539429" cy="433856"/>
            <a:chOff x="2" y="0"/>
            <a:chExt cx="539429" cy="433856"/>
          </a:xfrm>
        </p:grpSpPr>
        <p:sp>
          <p:nvSpPr>
            <p:cNvPr id="1770" name="Google Shape;1770;p111"/>
            <p:cNvSpPr/>
            <p:nvPr/>
          </p:nvSpPr>
          <p:spPr>
            <a:xfrm>
              <a:off x="66044" y="0"/>
              <a:ext cx="343710" cy="155844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11"/>
            <p:cNvSpPr/>
            <p:nvPr/>
          </p:nvSpPr>
          <p:spPr>
            <a:xfrm>
              <a:off x="257983" y="53426"/>
              <a:ext cx="281448" cy="380430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8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11"/>
            <p:cNvSpPr/>
            <p:nvPr/>
          </p:nvSpPr>
          <p:spPr>
            <a:xfrm>
              <a:off x="60324" y="334765"/>
              <a:ext cx="209358" cy="99090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11"/>
            <p:cNvSpPr/>
            <p:nvPr/>
          </p:nvSpPr>
          <p:spPr>
            <a:xfrm>
              <a:off x="2" y="128990"/>
              <a:ext cx="273888" cy="27388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B3141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4" name="Google Shape;1774;p111"/>
          <p:cNvGrpSpPr/>
          <p:nvPr/>
        </p:nvGrpSpPr>
        <p:grpSpPr>
          <a:xfrm>
            <a:off x="3897358" y="4622443"/>
            <a:ext cx="1349742" cy="238950"/>
            <a:chOff x="0" y="5"/>
            <a:chExt cx="1349742" cy="238950"/>
          </a:xfrm>
        </p:grpSpPr>
        <p:sp>
          <p:nvSpPr>
            <p:cNvPr id="1775" name="Google Shape;1775;p111"/>
            <p:cNvSpPr/>
            <p:nvPr/>
          </p:nvSpPr>
          <p:spPr>
            <a:xfrm>
              <a:off x="0" y="5"/>
              <a:ext cx="732456" cy="238950"/>
            </a:xfrm>
            <a:custGeom>
              <a:rect b="b" l="l" r="r" t="t"/>
              <a:pathLst>
                <a:path extrusionOk="0" h="21600" w="21600">
                  <a:moveTo>
                    <a:pt x="20091" y="8058"/>
                  </a:moveTo>
                  <a:lnTo>
                    <a:pt x="20196" y="8091"/>
                  </a:lnTo>
                  <a:lnTo>
                    <a:pt x="20299" y="8171"/>
                  </a:lnTo>
                  <a:lnTo>
                    <a:pt x="20396" y="8293"/>
                  </a:lnTo>
                  <a:lnTo>
                    <a:pt x="20444" y="8373"/>
                  </a:lnTo>
                  <a:lnTo>
                    <a:pt x="20486" y="8438"/>
                  </a:lnTo>
                  <a:lnTo>
                    <a:pt x="20559" y="8616"/>
                  </a:lnTo>
                  <a:lnTo>
                    <a:pt x="20620" y="8826"/>
                  </a:lnTo>
                  <a:lnTo>
                    <a:pt x="20670" y="9068"/>
                  </a:lnTo>
                  <a:lnTo>
                    <a:pt x="20691" y="9197"/>
                  </a:lnTo>
                  <a:lnTo>
                    <a:pt x="19116" y="11200"/>
                  </a:lnTo>
                  <a:lnTo>
                    <a:pt x="19116" y="10844"/>
                  </a:lnTo>
                  <a:lnTo>
                    <a:pt x="19148" y="10207"/>
                  </a:lnTo>
                  <a:lnTo>
                    <a:pt x="19219" y="9633"/>
                  </a:lnTo>
                  <a:lnTo>
                    <a:pt x="19332" y="9133"/>
                  </a:lnTo>
                  <a:lnTo>
                    <a:pt x="19403" y="8915"/>
                  </a:lnTo>
                  <a:lnTo>
                    <a:pt x="19477" y="8705"/>
                  </a:lnTo>
                  <a:lnTo>
                    <a:pt x="19630" y="8390"/>
                  </a:lnTo>
                  <a:lnTo>
                    <a:pt x="19790" y="8171"/>
                  </a:lnTo>
                  <a:lnTo>
                    <a:pt x="19954" y="8066"/>
                  </a:lnTo>
                  <a:lnTo>
                    <a:pt x="20038" y="8058"/>
                  </a:lnTo>
                  <a:close/>
                  <a:moveTo>
                    <a:pt x="7286" y="8083"/>
                  </a:moveTo>
                  <a:lnTo>
                    <a:pt x="7470" y="8099"/>
                  </a:lnTo>
                  <a:lnTo>
                    <a:pt x="7655" y="8220"/>
                  </a:lnTo>
                  <a:lnTo>
                    <a:pt x="7829" y="8454"/>
                  </a:lnTo>
                  <a:lnTo>
                    <a:pt x="7989" y="8793"/>
                  </a:lnTo>
                  <a:lnTo>
                    <a:pt x="8061" y="9003"/>
                  </a:lnTo>
                  <a:lnTo>
                    <a:pt x="8129" y="9261"/>
                  </a:lnTo>
                  <a:lnTo>
                    <a:pt x="8240" y="9819"/>
                  </a:lnTo>
                  <a:lnTo>
                    <a:pt x="8311" y="10417"/>
                  </a:lnTo>
                  <a:lnTo>
                    <a:pt x="8348" y="11038"/>
                  </a:lnTo>
                  <a:lnTo>
                    <a:pt x="8345" y="11668"/>
                  </a:lnTo>
                  <a:lnTo>
                    <a:pt x="8308" y="12290"/>
                  </a:lnTo>
                  <a:lnTo>
                    <a:pt x="8237" y="12887"/>
                  </a:lnTo>
                  <a:lnTo>
                    <a:pt x="8126" y="13444"/>
                  </a:lnTo>
                  <a:lnTo>
                    <a:pt x="8058" y="13702"/>
                  </a:lnTo>
                  <a:lnTo>
                    <a:pt x="8037" y="13767"/>
                  </a:lnTo>
                  <a:lnTo>
                    <a:pt x="8013" y="13832"/>
                  </a:lnTo>
                  <a:lnTo>
                    <a:pt x="7939" y="14026"/>
                  </a:lnTo>
                  <a:lnTo>
                    <a:pt x="7776" y="14333"/>
                  </a:lnTo>
                  <a:lnTo>
                    <a:pt x="7600" y="14534"/>
                  </a:lnTo>
                  <a:lnTo>
                    <a:pt x="7418" y="14623"/>
                  </a:lnTo>
                  <a:lnTo>
                    <a:pt x="7233" y="14607"/>
                  </a:lnTo>
                  <a:lnTo>
                    <a:pt x="7054" y="14478"/>
                  </a:lnTo>
                  <a:lnTo>
                    <a:pt x="6883" y="14252"/>
                  </a:lnTo>
                  <a:lnTo>
                    <a:pt x="6728" y="13913"/>
                  </a:lnTo>
                  <a:lnTo>
                    <a:pt x="6656" y="13702"/>
                  </a:lnTo>
                  <a:lnTo>
                    <a:pt x="6588" y="13444"/>
                  </a:lnTo>
                  <a:lnTo>
                    <a:pt x="6477" y="12887"/>
                  </a:lnTo>
                  <a:lnTo>
                    <a:pt x="6404" y="12290"/>
                  </a:lnTo>
                  <a:lnTo>
                    <a:pt x="6367" y="11668"/>
                  </a:lnTo>
                  <a:lnTo>
                    <a:pt x="6367" y="11038"/>
                  </a:lnTo>
                  <a:lnTo>
                    <a:pt x="6404" y="10417"/>
                  </a:lnTo>
                  <a:lnTo>
                    <a:pt x="6475" y="9819"/>
                  </a:lnTo>
                  <a:lnTo>
                    <a:pt x="6585" y="9261"/>
                  </a:lnTo>
                  <a:lnTo>
                    <a:pt x="6654" y="9003"/>
                  </a:lnTo>
                  <a:lnTo>
                    <a:pt x="6670" y="8946"/>
                  </a:lnTo>
                  <a:lnTo>
                    <a:pt x="6688" y="8906"/>
                  </a:lnTo>
                  <a:lnTo>
                    <a:pt x="6762" y="8705"/>
                  </a:lnTo>
                  <a:lnTo>
                    <a:pt x="6925" y="8390"/>
                  </a:lnTo>
                  <a:lnTo>
                    <a:pt x="7102" y="8179"/>
                  </a:lnTo>
                  <a:lnTo>
                    <a:pt x="7286" y="8083"/>
                  </a:lnTo>
                  <a:close/>
                  <a:moveTo>
                    <a:pt x="11137" y="8083"/>
                  </a:moveTo>
                  <a:lnTo>
                    <a:pt x="11324" y="8099"/>
                  </a:lnTo>
                  <a:lnTo>
                    <a:pt x="11506" y="8220"/>
                  </a:lnTo>
                  <a:lnTo>
                    <a:pt x="11680" y="8454"/>
                  </a:lnTo>
                  <a:lnTo>
                    <a:pt x="11841" y="8793"/>
                  </a:lnTo>
                  <a:lnTo>
                    <a:pt x="11912" y="9003"/>
                  </a:lnTo>
                  <a:lnTo>
                    <a:pt x="11983" y="9261"/>
                  </a:lnTo>
                  <a:lnTo>
                    <a:pt x="12091" y="9819"/>
                  </a:lnTo>
                  <a:lnTo>
                    <a:pt x="12165" y="10417"/>
                  </a:lnTo>
                  <a:lnTo>
                    <a:pt x="12199" y="11038"/>
                  </a:lnTo>
                  <a:lnTo>
                    <a:pt x="12199" y="11668"/>
                  </a:lnTo>
                  <a:lnTo>
                    <a:pt x="12162" y="12290"/>
                  </a:lnTo>
                  <a:lnTo>
                    <a:pt x="12088" y="12887"/>
                  </a:lnTo>
                  <a:lnTo>
                    <a:pt x="11980" y="13444"/>
                  </a:lnTo>
                  <a:lnTo>
                    <a:pt x="11909" y="13702"/>
                  </a:lnTo>
                  <a:lnTo>
                    <a:pt x="11891" y="13767"/>
                  </a:lnTo>
                  <a:lnTo>
                    <a:pt x="11867" y="13832"/>
                  </a:lnTo>
                  <a:lnTo>
                    <a:pt x="11791" y="14026"/>
                  </a:lnTo>
                  <a:lnTo>
                    <a:pt x="11627" y="14333"/>
                  </a:lnTo>
                  <a:lnTo>
                    <a:pt x="11453" y="14534"/>
                  </a:lnTo>
                  <a:lnTo>
                    <a:pt x="11269" y="14623"/>
                  </a:lnTo>
                  <a:lnTo>
                    <a:pt x="11087" y="14607"/>
                  </a:lnTo>
                  <a:lnTo>
                    <a:pt x="10905" y="14478"/>
                  </a:lnTo>
                  <a:lnTo>
                    <a:pt x="10734" y="14252"/>
                  </a:lnTo>
                  <a:lnTo>
                    <a:pt x="10579" y="13913"/>
                  </a:lnTo>
                  <a:lnTo>
                    <a:pt x="10510" y="13702"/>
                  </a:lnTo>
                  <a:lnTo>
                    <a:pt x="10439" y="13444"/>
                  </a:lnTo>
                  <a:lnTo>
                    <a:pt x="10331" y="12887"/>
                  </a:lnTo>
                  <a:lnTo>
                    <a:pt x="10257" y="12290"/>
                  </a:lnTo>
                  <a:lnTo>
                    <a:pt x="10221" y="11668"/>
                  </a:lnTo>
                  <a:lnTo>
                    <a:pt x="10221" y="11038"/>
                  </a:lnTo>
                  <a:lnTo>
                    <a:pt x="10257" y="10417"/>
                  </a:lnTo>
                  <a:lnTo>
                    <a:pt x="10329" y="9819"/>
                  </a:lnTo>
                  <a:lnTo>
                    <a:pt x="10436" y="9261"/>
                  </a:lnTo>
                  <a:lnTo>
                    <a:pt x="10508" y="9003"/>
                  </a:lnTo>
                  <a:lnTo>
                    <a:pt x="10523" y="8946"/>
                  </a:lnTo>
                  <a:lnTo>
                    <a:pt x="10539" y="8906"/>
                  </a:lnTo>
                  <a:lnTo>
                    <a:pt x="10613" y="8705"/>
                  </a:lnTo>
                  <a:lnTo>
                    <a:pt x="10776" y="8390"/>
                  </a:lnTo>
                  <a:lnTo>
                    <a:pt x="10953" y="8179"/>
                  </a:lnTo>
                  <a:lnTo>
                    <a:pt x="11137" y="8083"/>
                  </a:lnTo>
                  <a:close/>
                  <a:moveTo>
                    <a:pt x="15052" y="8099"/>
                  </a:moveTo>
                  <a:lnTo>
                    <a:pt x="15146" y="8107"/>
                  </a:lnTo>
                  <a:lnTo>
                    <a:pt x="15333" y="8228"/>
                  </a:lnTo>
                  <a:lnTo>
                    <a:pt x="15507" y="8462"/>
                  </a:lnTo>
                  <a:lnTo>
                    <a:pt x="15657" y="8818"/>
                  </a:lnTo>
                  <a:lnTo>
                    <a:pt x="15723" y="9036"/>
                  </a:lnTo>
                  <a:lnTo>
                    <a:pt x="15789" y="9286"/>
                  </a:lnTo>
                  <a:lnTo>
                    <a:pt x="15892" y="9843"/>
                  </a:lnTo>
                  <a:lnTo>
                    <a:pt x="15960" y="10440"/>
                  </a:lnTo>
                  <a:lnTo>
                    <a:pt x="15992" y="11062"/>
                  </a:lnTo>
                  <a:lnTo>
                    <a:pt x="15992" y="11709"/>
                  </a:lnTo>
                  <a:lnTo>
                    <a:pt x="15960" y="12330"/>
                  </a:lnTo>
                  <a:lnTo>
                    <a:pt x="15892" y="12919"/>
                  </a:lnTo>
                  <a:lnTo>
                    <a:pt x="15786" y="13461"/>
                  </a:lnTo>
                  <a:lnTo>
                    <a:pt x="15723" y="13711"/>
                  </a:lnTo>
                  <a:lnTo>
                    <a:pt x="15657" y="13921"/>
                  </a:lnTo>
                  <a:lnTo>
                    <a:pt x="15505" y="14268"/>
                  </a:lnTo>
                  <a:lnTo>
                    <a:pt x="15331" y="14510"/>
                  </a:lnTo>
                  <a:lnTo>
                    <a:pt x="15146" y="14631"/>
                  </a:lnTo>
                  <a:lnTo>
                    <a:pt x="15052" y="14639"/>
                  </a:lnTo>
                  <a:lnTo>
                    <a:pt x="14951" y="14631"/>
                  </a:lnTo>
                  <a:lnTo>
                    <a:pt x="14762" y="14510"/>
                  </a:lnTo>
                  <a:lnTo>
                    <a:pt x="14583" y="14268"/>
                  </a:lnTo>
                  <a:lnTo>
                    <a:pt x="14425" y="13921"/>
                  </a:lnTo>
                  <a:lnTo>
                    <a:pt x="14356" y="13711"/>
                  </a:lnTo>
                  <a:lnTo>
                    <a:pt x="14288" y="13469"/>
                  </a:lnTo>
                  <a:lnTo>
                    <a:pt x="14177" y="12927"/>
                  </a:lnTo>
                  <a:lnTo>
                    <a:pt x="14103" y="12338"/>
                  </a:lnTo>
                  <a:lnTo>
                    <a:pt x="14069" y="11709"/>
                  </a:lnTo>
                  <a:lnTo>
                    <a:pt x="14069" y="11062"/>
                  </a:lnTo>
                  <a:lnTo>
                    <a:pt x="14103" y="10425"/>
                  </a:lnTo>
                  <a:lnTo>
                    <a:pt x="14177" y="9827"/>
                  </a:lnTo>
                  <a:lnTo>
                    <a:pt x="14288" y="9278"/>
                  </a:lnTo>
                  <a:lnTo>
                    <a:pt x="14356" y="9036"/>
                  </a:lnTo>
                  <a:lnTo>
                    <a:pt x="14425" y="8818"/>
                  </a:lnTo>
                  <a:lnTo>
                    <a:pt x="14583" y="8462"/>
                  </a:lnTo>
                  <a:lnTo>
                    <a:pt x="14762" y="8228"/>
                  </a:lnTo>
                  <a:lnTo>
                    <a:pt x="14951" y="8107"/>
                  </a:lnTo>
                  <a:lnTo>
                    <a:pt x="15052" y="8099"/>
                  </a:lnTo>
                  <a:close/>
                  <a:moveTo>
                    <a:pt x="17204" y="565"/>
                  </a:moveTo>
                  <a:lnTo>
                    <a:pt x="17204" y="16424"/>
                  </a:lnTo>
                  <a:lnTo>
                    <a:pt x="17978" y="16424"/>
                  </a:lnTo>
                  <a:lnTo>
                    <a:pt x="17978" y="565"/>
                  </a:lnTo>
                  <a:close/>
                  <a:moveTo>
                    <a:pt x="7273" y="5975"/>
                  </a:moveTo>
                  <a:lnTo>
                    <a:pt x="7104" y="6024"/>
                  </a:lnTo>
                  <a:lnTo>
                    <a:pt x="6936" y="6121"/>
                  </a:lnTo>
                  <a:lnTo>
                    <a:pt x="6772" y="6266"/>
                  </a:lnTo>
                  <a:lnTo>
                    <a:pt x="6614" y="6460"/>
                  </a:lnTo>
                  <a:lnTo>
                    <a:pt x="6459" y="6702"/>
                  </a:lnTo>
                  <a:lnTo>
                    <a:pt x="6311" y="6984"/>
                  </a:lnTo>
                  <a:lnTo>
                    <a:pt x="6172" y="7324"/>
                  </a:lnTo>
                  <a:lnTo>
                    <a:pt x="6103" y="7509"/>
                  </a:lnTo>
                  <a:lnTo>
                    <a:pt x="6040" y="7711"/>
                  </a:lnTo>
                  <a:lnTo>
                    <a:pt x="5930" y="8148"/>
                  </a:lnTo>
                  <a:lnTo>
                    <a:pt x="5832" y="8600"/>
                  </a:lnTo>
                  <a:lnTo>
                    <a:pt x="5753" y="9076"/>
                  </a:lnTo>
                  <a:lnTo>
                    <a:pt x="5687" y="9560"/>
                  </a:lnTo>
                  <a:lnTo>
                    <a:pt x="5640" y="10069"/>
                  </a:lnTo>
                  <a:lnTo>
                    <a:pt x="5608" y="10586"/>
                  </a:lnTo>
                  <a:lnTo>
                    <a:pt x="5592" y="11103"/>
                  </a:lnTo>
                  <a:lnTo>
                    <a:pt x="5592" y="11620"/>
                  </a:lnTo>
                  <a:lnTo>
                    <a:pt x="5608" y="12144"/>
                  </a:lnTo>
                  <a:lnTo>
                    <a:pt x="5640" y="12653"/>
                  </a:lnTo>
                  <a:lnTo>
                    <a:pt x="5687" y="13162"/>
                  </a:lnTo>
                  <a:lnTo>
                    <a:pt x="5753" y="13654"/>
                  </a:lnTo>
                  <a:lnTo>
                    <a:pt x="5832" y="14123"/>
                  </a:lnTo>
                  <a:lnTo>
                    <a:pt x="5930" y="14583"/>
                  </a:lnTo>
                  <a:lnTo>
                    <a:pt x="6040" y="15011"/>
                  </a:lnTo>
                  <a:lnTo>
                    <a:pt x="6103" y="15213"/>
                  </a:lnTo>
                  <a:lnTo>
                    <a:pt x="6172" y="15398"/>
                  </a:lnTo>
                  <a:lnTo>
                    <a:pt x="6311" y="15738"/>
                  </a:lnTo>
                  <a:lnTo>
                    <a:pt x="6459" y="16028"/>
                  </a:lnTo>
                  <a:lnTo>
                    <a:pt x="6614" y="16263"/>
                  </a:lnTo>
                  <a:lnTo>
                    <a:pt x="6772" y="16456"/>
                  </a:lnTo>
                  <a:lnTo>
                    <a:pt x="6936" y="16601"/>
                  </a:lnTo>
                  <a:lnTo>
                    <a:pt x="7104" y="16698"/>
                  </a:lnTo>
                  <a:lnTo>
                    <a:pt x="7273" y="16747"/>
                  </a:lnTo>
                  <a:lnTo>
                    <a:pt x="7441" y="16747"/>
                  </a:lnTo>
                  <a:lnTo>
                    <a:pt x="7610" y="16698"/>
                  </a:lnTo>
                  <a:lnTo>
                    <a:pt x="7776" y="16601"/>
                  </a:lnTo>
                  <a:lnTo>
                    <a:pt x="7942" y="16456"/>
                  </a:lnTo>
                  <a:lnTo>
                    <a:pt x="8100" y="16263"/>
                  </a:lnTo>
                  <a:lnTo>
                    <a:pt x="8255" y="16028"/>
                  </a:lnTo>
                  <a:lnTo>
                    <a:pt x="8403" y="15738"/>
                  </a:lnTo>
                  <a:lnTo>
                    <a:pt x="8543" y="15398"/>
                  </a:lnTo>
                  <a:lnTo>
                    <a:pt x="8611" y="15213"/>
                  </a:lnTo>
                  <a:lnTo>
                    <a:pt x="8672" y="15011"/>
                  </a:lnTo>
                  <a:lnTo>
                    <a:pt x="8785" y="14583"/>
                  </a:lnTo>
                  <a:lnTo>
                    <a:pt x="8882" y="14123"/>
                  </a:lnTo>
                  <a:lnTo>
                    <a:pt x="8961" y="13654"/>
                  </a:lnTo>
                  <a:lnTo>
                    <a:pt x="9025" y="13162"/>
                  </a:lnTo>
                  <a:lnTo>
                    <a:pt x="9075" y="12653"/>
                  </a:lnTo>
                  <a:lnTo>
                    <a:pt x="9106" y="12144"/>
                  </a:lnTo>
                  <a:lnTo>
                    <a:pt x="9122" y="11620"/>
                  </a:lnTo>
                  <a:lnTo>
                    <a:pt x="9122" y="11103"/>
                  </a:lnTo>
                  <a:lnTo>
                    <a:pt x="9106" y="10586"/>
                  </a:lnTo>
                  <a:lnTo>
                    <a:pt x="9075" y="10069"/>
                  </a:lnTo>
                  <a:lnTo>
                    <a:pt x="9025" y="9560"/>
                  </a:lnTo>
                  <a:lnTo>
                    <a:pt x="8961" y="9076"/>
                  </a:lnTo>
                  <a:lnTo>
                    <a:pt x="8882" y="8600"/>
                  </a:lnTo>
                  <a:lnTo>
                    <a:pt x="8785" y="8148"/>
                  </a:lnTo>
                  <a:lnTo>
                    <a:pt x="8672" y="7711"/>
                  </a:lnTo>
                  <a:lnTo>
                    <a:pt x="8611" y="7509"/>
                  </a:lnTo>
                  <a:lnTo>
                    <a:pt x="8543" y="7324"/>
                  </a:lnTo>
                  <a:lnTo>
                    <a:pt x="8403" y="6984"/>
                  </a:lnTo>
                  <a:lnTo>
                    <a:pt x="8255" y="6702"/>
                  </a:lnTo>
                  <a:lnTo>
                    <a:pt x="8100" y="6460"/>
                  </a:lnTo>
                  <a:lnTo>
                    <a:pt x="7942" y="6266"/>
                  </a:lnTo>
                  <a:lnTo>
                    <a:pt x="7776" y="6121"/>
                  </a:lnTo>
                  <a:lnTo>
                    <a:pt x="7610" y="6024"/>
                  </a:lnTo>
                  <a:lnTo>
                    <a:pt x="7441" y="5975"/>
                  </a:lnTo>
                  <a:close/>
                  <a:moveTo>
                    <a:pt x="11129" y="5975"/>
                  </a:moveTo>
                  <a:lnTo>
                    <a:pt x="10961" y="6024"/>
                  </a:lnTo>
                  <a:lnTo>
                    <a:pt x="10792" y="6121"/>
                  </a:lnTo>
                  <a:lnTo>
                    <a:pt x="10629" y="6266"/>
                  </a:lnTo>
                  <a:lnTo>
                    <a:pt x="10468" y="6460"/>
                  </a:lnTo>
                  <a:lnTo>
                    <a:pt x="10315" y="6702"/>
                  </a:lnTo>
                  <a:lnTo>
                    <a:pt x="10168" y="6984"/>
                  </a:lnTo>
                  <a:lnTo>
                    <a:pt x="10026" y="7324"/>
                  </a:lnTo>
                  <a:lnTo>
                    <a:pt x="9960" y="7509"/>
                  </a:lnTo>
                  <a:lnTo>
                    <a:pt x="9896" y="7711"/>
                  </a:lnTo>
                  <a:lnTo>
                    <a:pt x="9783" y="8148"/>
                  </a:lnTo>
                  <a:lnTo>
                    <a:pt x="9689" y="8600"/>
                  </a:lnTo>
                  <a:lnTo>
                    <a:pt x="9607" y="9076"/>
                  </a:lnTo>
                  <a:lnTo>
                    <a:pt x="9544" y="9560"/>
                  </a:lnTo>
                  <a:lnTo>
                    <a:pt x="9496" y="10069"/>
                  </a:lnTo>
                  <a:lnTo>
                    <a:pt x="9465" y="10586"/>
                  </a:lnTo>
                  <a:lnTo>
                    <a:pt x="9449" y="11103"/>
                  </a:lnTo>
                  <a:lnTo>
                    <a:pt x="9449" y="11620"/>
                  </a:lnTo>
                  <a:lnTo>
                    <a:pt x="9465" y="12144"/>
                  </a:lnTo>
                  <a:lnTo>
                    <a:pt x="9496" y="12653"/>
                  </a:lnTo>
                  <a:lnTo>
                    <a:pt x="9544" y="13162"/>
                  </a:lnTo>
                  <a:lnTo>
                    <a:pt x="9607" y="13654"/>
                  </a:lnTo>
                  <a:lnTo>
                    <a:pt x="9689" y="14123"/>
                  </a:lnTo>
                  <a:lnTo>
                    <a:pt x="9783" y="14583"/>
                  </a:lnTo>
                  <a:lnTo>
                    <a:pt x="9896" y="15011"/>
                  </a:lnTo>
                  <a:lnTo>
                    <a:pt x="9960" y="15213"/>
                  </a:lnTo>
                  <a:lnTo>
                    <a:pt x="10026" y="15398"/>
                  </a:lnTo>
                  <a:lnTo>
                    <a:pt x="10168" y="15738"/>
                  </a:lnTo>
                  <a:lnTo>
                    <a:pt x="10315" y="16028"/>
                  </a:lnTo>
                  <a:lnTo>
                    <a:pt x="10468" y="16263"/>
                  </a:lnTo>
                  <a:lnTo>
                    <a:pt x="10629" y="16456"/>
                  </a:lnTo>
                  <a:lnTo>
                    <a:pt x="10792" y="16601"/>
                  </a:lnTo>
                  <a:lnTo>
                    <a:pt x="10961" y="16698"/>
                  </a:lnTo>
                  <a:lnTo>
                    <a:pt x="11129" y="16747"/>
                  </a:lnTo>
                  <a:lnTo>
                    <a:pt x="11298" y="16747"/>
                  </a:lnTo>
                  <a:lnTo>
                    <a:pt x="11467" y="16698"/>
                  </a:lnTo>
                  <a:lnTo>
                    <a:pt x="11632" y="16601"/>
                  </a:lnTo>
                  <a:lnTo>
                    <a:pt x="11796" y="16456"/>
                  </a:lnTo>
                  <a:lnTo>
                    <a:pt x="11956" y="16263"/>
                  </a:lnTo>
                  <a:lnTo>
                    <a:pt x="12112" y="16028"/>
                  </a:lnTo>
                  <a:lnTo>
                    <a:pt x="12259" y="15738"/>
                  </a:lnTo>
                  <a:lnTo>
                    <a:pt x="12399" y="15398"/>
                  </a:lnTo>
                  <a:lnTo>
                    <a:pt x="12465" y="15213"/>
                  </a:lnTo>
                  <a:lnTo>
                    <a:pt x="12528" y="15011"/>
                  </a:lnTo>
                  <a:lnTo>
                    <a:pt x="12641" y="14583"/>
                  </a:lnTo>
                  <a:lnTo>
                    <a:pt x="12736" y="14123"/>
                  </a:lnTo>
                  <a:lnTo>
                    <a:pt x="12818" y="13654"/>
                  </a:lnTo>
                  <a:lnTo>
                    <a:pt x="12881" y="13162"/>
                  </a:lnTo>
                  <a:lnTo>
                    <a:pt x="12928" y="12653"/>
                  </a:lnTo>
                  <a:lnTo>
                    <a:pt x="12963" y="12144"/>
                  </a:lnTo>
                  <a:lnTo>
                    <a:pt x="12979" y="11620"/>
                  </a:lnTo>
                  <a:lnTo>
                    <a:pt x="12979" y="11103"/>
                  </a:lnTo>
                  <a:lnTo>
                    <a:pt x="12963" y="10586"/>
                  </a:lnTo>
                  <a:lnTo>
                    <a:pt x="12928" y="10069"/>
                  </a:lnTo>
                  <a:lnTo>
                    <a:pt x="12881" y="9560"/>
                  </a:lnTo>
                  <a:lnTo>
                    <a:pt x="12818" y="9076"/>
                  </a:lnTo>
                  <a:lnTo>
                    <a:pt x="12736" y="8600"/>
                  </a:lnTo>
                  <a:lnTo>
                    <a:pt x="12641" y="8148"/>
                  </a:lnTo>
                  <a:lnTo>
                    <a:pt x="12528" y="7711"/>
                  </a:lnTo>
                  <a:lnTo>
                    <a:pt x="12465" y="7509"/>
                  </a:lnTo>
                  <a:lnTo>
                    <a:pt x="12399" y="7324"/>
                  </a:lnTo>
                  <a:lnTo>
                    <a:pt x="12259" y="6984"/>
                  </a:lnTo>
                  <a:lnTo>
                    <a:pt x="12112" y="6702"/>
                  </a:lnTo>
                  <a:lnTo>
                    <a:pt x="11956" y="6460"/>
                  </a:lnTo>
                  <a:lnTo>
                    <a:pt x="11796" y="6266"/>
                  </a:lnTo>
                  <a:lnTo>
                    <a:pt x="11632" y="6121"/>
                  </a:lnTo>
                  <a:lnTo>
                    <a:pt x="11467" y="6024"/>
                  </a:lnTo>
                  <a:lnTo>
                    <a:pt x="11298" y="5975"/>
                  </a:lnTo>
                  <a:close/>
                  <a:moveTo>
                    <a:pt x="2634" y="0"/>
                  </a:moveTo>
                  <a:lnTo>
                    <a:pt x="2363" y="81"/>
                  </a:lnTo>
                  <a:lnTo>
                    <a:pt x="2099" y="234"/>
                  </a:lnTo>
                  <a:lnTo>
                    <a:pt x="1839" y="468"/>
                  </a:lnTo>
                  <a:lnTo>
                    <a:pt x="1591" y="783"/>
                  </a:lnTo>
                  <a:lnTo>
                    <a:pt x="1351" y="1171"/>
                  </a:lnTo>
                  <a:lnTo>
                    <a:pt x="1127" y="1631"/>
                  </a:lnTo>
                  <a:lnTo>
                    <a:pt x="917" y="2164"/>
                  </a:lnTo>
                  <a:lnTo>
                    <a:pt x="819" y="2455"/>
                  </a:lnTo>
                  <a:lnTo>
                    <a:pt x="751" y="2665"/>
                  </a:lnTo>
                  <a:lnTo>
                    <a:pt x="656" y="2980"/>
                  </a:lnTo>
                  <a:lnTo>
                    <a:pt x="487" y="3633"/>
                  </a:lnTo>
                  <a:lnTo>
                    <a:pt x="345" y="4328"/>
                  </a:lnTo>
                  <a:lnTo>
                    <a:pt x="227" y="5047"/>
                  </a:lnTo>
                  <a:lnTo>
                    <a:pt x="132" y="5797"/>
                  </a:lnTo>
                  <a:lnTo>
                    <a:pt x="63" y="6564"/>
                  </a:lnTo>
                  <a:lnTo>
                    <a:pt x="19" y="7340"/>
                  </a:lnTo>
                  <a:lnTo>
                    <a:pt x="0" y="8131"/>
                  </a:lnTo>
                  <a:lnTo>
                    <a:pt x="3" y="8923"/>
                  </a:lnTo>
                  <a:lnTo>
                    <a:pt x="32" y="9706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6" y="11975"/>
                  </a:lnTo>
                  <a:lnTo>
                    <a:pt x="395" y="12685"/>
                  </a:lnTo>
                  <a:lnTo>
                    <a:pt x="545" y="13356"/>
                  </a:lnTo>
                  <a:lnTo>
                    <a:pt x="722" y="13994"/>
                  </a:lnTo>
                  <a:lnTo>
                    <a:pt x="917" y="14591"/>
                  </a:lnTo>
                  <a:lnTo>
                    <a:pt x="1127" y="15124"/>
                  </a:lnTo>
                  <a:lnTo>
                    <a:pt x="1351" y="15584"/>
                  </a:lnTo>
                  <a:lnTo>
                    <a:pt x="1588" y="15972"/>
                  </a:lnTo>
                  <a:lnTo>
                    <a:pt x="1839" y="16286"/>
                  </a:lnTo>
                  <a:lnTo>
                    <a:pt x="2097" y="16529"/>
                  </a:lnTo>
                  <a:lnTo>
                    <a:pt x="2363" y="16682"/>
                  </a:lnTo>
                  <a:lnTo>
                    <a:pt x="2634" y="16755"/>
                  </a:lnTo>
                  <a:lnTo>
                    <a:pt x="2771" y="16755"/>
                  </a:lnTo>
                  <a:lnTo>
                    <a:pt x="2916" y="16747"/>
                  </a:lnTo>
                  <a:lnTo>
                    <a:pt x="3195" y="16675"/>
                  </a:lnTo>
                  <a:lnTo>
                    <a:pt x="3461" y="16529"/>
                  </a:lnTo>
                  <a:lnTo>
                    <a:pt x="3714" y="16311"/>
                  </a:lnTo>
                  <a:lnTo>
                    <a:pt x="3951" y="16020"/>
                  </a:lnTo>
                  <a:lnTo>
                    <a:pt x="4175" y="15657"/>
                  </a:lnTo>
                  <a:lnTo>
                    <a:pt x="4383" y="15213"/>
                  </a:lnTo>
                  <a:lnTo>
                    <a:pt x="4581" y="14704"/>
                  </a:lnTo>
                  <a:lnTo>
                    <a:pt x="4670" y="14413"/>
                  </a:lnTo>
                  <a:lnTo>
                    <a:pt x="4752" y="14163"/>
                  </a:lnTo>
                  <a:lnTo>
                    <a:pt x="4892" y="13622"/>
                  </a:lnTo>
                  <a:lnTo>
                    <a:pt x="5013" y="13041"/>
                  </a:lnTo>
                  <a:lnTo>
                    <a:pt x="5116" y="12419"/>
                  </a:lnTo>
                  <a:lnTo>
                    <a:pt x="5197" y="11749"/>
                  </a:lnTo>
                  <a:lnTo>
                    <a:pt x="5258" y="11030"/>
                  </a:lnTo>
                  <a:lnTo>
                    <a:pt x="5297" y="10271"/>
                  </a:lnTo>
                  <a:lnTo>
                    <a:pt x="5318" y="9471"/>
                  </a:lnTo>
                  <a:lnTo>
                    <a:pt x="5321" y="9060"/>
                  </a:lnTo>
                  <a:lnTo>
                    <a:pt x="5321" y="8696"/>
                  </a:lnTo>
                  <a:lnTo>
                    <a:pt x="5300" y="7978"/>
                  </a:lnTo>
                  <a:lnTo>
                    <a:pt x="5282" y="7623"/>
                  </a:lnTo>
                  <a:lnTo>
                    <a:pt x="2769" y="7623"/>
                  </a:lnTo>
                  <a:lnTo>
                    <a:pt x="2769" y="9916"/>
                  </a:lnTo>
                  <a:lnTo>
                    <a:pt x="4557" y="9916"/>
                  </a:lnTo>
                  <a:lnTo>
                    <a:pt x="4533" y="10376"/>
                  </a:lnTo>
                  <a:lnTo>
                    <a:pt x="4465" y="11200"/>
                  </a:lnTo>
                  <a:lnTo>
                    <a:pt x="4362" y="11918"/>
                  </a:lnTo>
                  <a:lnTo>
                    <a:pt x="4230" y="12532"/>
                  </a:lnTo>
                  <a:lnTo>
                    <a:pt x="4151" y="12790"/>
                  </a:lnTo>
                  <a:lnTo>
                    <a:pt x="4083" y="12992"/>
                  </a:lnTo>
                  <a:lnTo>
                    <a:pt x="3935" y="13364"/>
                  </a:lnTo>
                  <a:lnTo>
                    <a:pt x="3783" y="13679"/>
                  </a:lnTo>
                  <a:lnTo>
                    <a:pt x="3619" y="13937"/>
                  </a:lnTo>
                  <a:lnTo>
                    <a:pt x="3446" y="14147"/>
                  </a:lnTo>
                  <a:lnTo>
                    <a:pt x="3266" y="14308"/>
                  </a:lnTo>
                  <a:lnTo>
                    <a:pt x="3074" y="14413"/>
                  </a:lnTo>
                  <a:lnTo>
                    <a:pt x="2876" y="14462"/>
                  </a:lnTo>
                  <a:lnTo>
                    <a:pt x="2771" y="14470"/>
                  </a:lnTo>
                  <a:lnTo>
                    <a:pt x="2674" y="14470"/>
                  </a:lnTo>
                  <a:lnTo>
                    <a:pt x="2479" y="14413"/>
                  </a:lnTo>
                  <a:lnTo>
                    <a:pt x="2289" y="14300"/>
                  </a:lnTo>
                  <a:lnTo>
                    <a:pt x="2105" y="14131"/>
                  </a:lnTo>
                  <a:lnTo>
                    <a:pt x="1928" y="13904"/>
                  </a:lnTo>
                  <a:lnTo>
                    <a:pt x="1760" y="13622"/>
                  </a:lnTo>
                  <a:lnTo>
                    <a:pt x="1599" y="13291"/>
                  </a:lnTo>
                  <a:lnTo>
                    <a:pt x="1451" y="12904"/>
                  </a:lnTo>
                  <a:lnTo>
                    <a:pt x="1383" y="12694"/>
                  </a:lnTo>
                  <a:lnTo>
                    <a:pt x="1312" y="12459"/>
                  </a:lnTo>
                  <a:lnTo>
                    <a:pt x="1188" y="11975"/>
                  </a:lnTo>
                  <a:lnTo>
                    <a:pt x="1080" y="11466"/>
                  </a:lnTo>
                  <a:lnTo>
                    <a:pt x="991" y="10933"/>
                  </a:lnTo>
                  <a:lnTo>
                    <a:pt x="919" y="10384"/>
                  </a:lnTo>
                  <a:lnTo>
                    <a:pt x="867" y="9819"/>
                  </a:lnTo>
                  <a:lnTo>
                    <a:pt x="832" y="9245"/>
                  </a:lnTo>
                  <a:lnTo>
                    <a:pt x="814" y="8664"/>
                  </a:lnTo>
                  <a:lnTo>
                    <a:pt x="814" y="8083"/>
                  </a:lnTo>
                  <a:lnTo>
                    <a:pt x="832" y="7501"/>
                  </a:lnTo>
                  <a:lnTo>
                    <a:pt x="867" y="6920"/>
                  </a:lnTo>
                  <a:lnTo>
                    <a:pt x="919" y="6355"/>
                  </a:lnTo>
                  <a:lnTo>
                    <a:pt x="991" y="5806"/>
                  </a:lnTo>
                  <a:lnTo>
                    <a:pt x="1080" y="5281"/>
                  </a:lnTo>
                  <a:lnTo>
                    <a:pt x="1188" y="4772"/>
                  </a:lnTo>
                  <a:lnTo>
                    <a:pt x="1312" y="4287"/>
                  </a:lnTo>
                  <a:lnTo>
                    <a:pt x="1383" y="4062"/>
                  </a:lnTo>
                  <a:lnTo>
                    <a:pt x="1451" y="3843"/>
                  </a:lnTo>
                  <a:lnTo>
                    <a:pt x="1599" y="3456"/>
                  </a:lnTo>
                  <a:lnTo>
                    <a:pt x="1760" y="3125"/>
                  </a:lnTo>
                  <a:lnTo>
                    <a:pt x="1928" y="2842"/>
                  </a:lnTo>
                  <a:lnTo>
                    <a:pt x="2105" y="2616"/>
                  </a:lnTo>
                  <a:lnTo>
                    <a:pt x="2289" y="2446"/>
                  </a:lnTo>
                  <a:lnTo>
                    <a:pt x="2479" y="2333"/>
                  </a:lnTo>
                  <a:lnTo>
                    <a:pt x="2674" y="2285"/>
                  </a:lnTo>
                  <a:lnTo>
                    <a:pt x="2866" y="2285"/>
                  </a:lnTo>
                  <a:lnTo>
                    <a:pt x="3053" y="2333"/>
                  </a:lnTo>
                  <a:lnTo>
                    <a:pt x="3235" y="2438"/>
                  </a:lnTo>
                  <a:lnTo>
                    <a:pt x="3414" y="2600"/>
                  </a:lnTo>
                  <a:lnTo>
                    <a:pt x="3585" y="2810"/>
                  </a:lnTo>
                  <a:lnTo>
                    <a:pt x="3748" y="3068"/>
                  </a:lnTo>
                  <a:lnTo>
                    <a:pt x="3904" y="3375"/>
                  </a:lnTo>
                  <a:lnTo>
                    <a:pt x="4051" y="3730"/>
                  </a:lnTo>
                  <a:lnTo>
                    <a:pt x="4120" y="3932"/>
                  </a:lnTo>
                  <a:lnTo>
                    <a:pt x="4647" y="2317"/>
                  </a:lnTo>
                  <a:lnTo>
                    <a:pt x="4552" y="2035"/>
                  </a:lnTo>
                  <a:lnTo>
                    <a:pt x="4349" y="1534"/>
                  </a:lnTo>
                  <a:lnTo>
                    <a:pt x="4133" y="1098"/>
                  </a:lnTo>
                  <a:lnTo>
                    <a:pt x="3904" y="734"/>
                  </a:lnTo>
                  <a:lnTo>
                    <a:pt x="3664" y="436"/>
                  </a:lnTo>
                  <a:lnTo>
                    <a:pt x="3417" y="218"/>
                  </a:lnTo>
                  <a:lnTo>
                    <a:pt x="3164" y="73"/>
                  </a:lnTo>
                  <a:lnTo>
                    <a:pt x="2903" y="0"/>
                  </a:lnTo>
                  <a:close/>
                  <a:moveTo>
                    <a:pt x="19930" y="5959"/>
                  </a:moveTo>
                  <a:lnTo>
                    <a:pt x="19764" y="5999"/>
                  </a:lnTo>
                  <a:lnTo>
                    <a:pt x="19603" y="6096"/>
                  </a:lnTo>
                  <a:lnTo>
                    <a:pt x="19448" y="6242"/>
                  </a:lnTo>
                  <a:lnTo>
                    <a:pt x="19295" y="6436"/>
                  </a:lnTo>
                  <a:lnTo>
                    <a:pt x="19153" y="6678"/>
                  </a:lnTo>
                  <a:lnTo>
                    <a:pt x="19019" y="6961"/>
                  </a:lnTo>
                  <a:lnTo>
                    <a:pt x="18892" y="7291"/>
                  </a:lnTo>
                  <a:lnTo>
                    <a:pt x="18834" y="7469"/>
                  </a:lnTo>
                  <a:lnTo>
                    <a:pt x="18774" y="7663"/>
                  </a:lnTo>
                  <a:lnTo>
                    <a:pt x="18668" y="8066"/>
                  </a:lnTo>
                  <a:lnTo>
                    <a:pt x="18579" y="8503"/>
                  </a:lnTo>
                  <a:lnTo>
                    <a:pt x="18502" y="8955"/>
                  </a:lnTo>
                  <a:lnTo>
                    <a:pt x="18442" y="9439"/>
                  </a:lnTo>
                  <a:lnTo>
                    <a:pt x="18397" y="9956"/>
                  </a:lnTo>
                  <a:lnTo>
                    <a:pt x="18365" y="10497"/>
                  </a:lnTo>
                  <a:lnTo>
                    <a:pt x="18350" y="11062"/>
                  </a:lnTo>
                  <a:lnTo>
                    <a:pt x="18350" y="11627"/>
                  </a:lnTo>
                  <a:lnTo>
                    <a:pt x="18363" y="12160"/>
                  </a:lnTo>
                  <a:lnTo>
                    <a:pt x="18394" y="12685"/>
                  </a:lnTo>
                  <a:lnTo>
                    <a:pt x="18442" y="13194"/>
                  </a:lnTo>
                  <a:lnTo>
                    <a:pt x="18505" y="13679"/>
                  </a:lnTo>
                  <a:lnTo>
                    <a:pt x="18584" y="14147"/>
                  </a:lnTo>
                  <a:lnTo>
                    <a:pt x="18679" y="14591"/>
                  </a:lnTo>
                  <a:lnTo>
                    <a:pt x="18789" y="15011"/>
                  </a:lnTo>
                  <a:lnTo>
                    <a:pt x="18850" y="15204"/>
                  </a:lnTo>
                  <a:lnTo>
                    <a:pt x="18913" y="15390"/>
                  </a:lnTo>
                  <a:lnTo>
                    <a:pt x="19048" y="15738"/>
                  </a:lnTo>
                  <a:lnTo>
                    <a:pt x="19190" y="16028"/>
                  </a:lnTo>
                  <a:lnTo>
                    <a:pt x="19343" y="16279"/>
                  </a:lnTo>
                  <a:lnTo>
                    <a:pt x="19503" y="16473"/>
                  </a:lnTo>
                  <a:lnTo>
                    <a:pt x="19667" y="16626"/>
                  </a:lnTo>
                  <a:lnTo>
                    <a:pt x="19838" y="16723"/>
                  </a:lnTo>
                  <a:lnTo>
                    <a:pt x="20012" y="16763"/>
                  </a:lnTo>
                  <a:lnTo>
                    <a:pt x="20099" y="16755"/>
                  </a:lnTo>
                  <a:lnTo>
                    <a:pt x="20217" y="16763"/>
                  </a:lnTo>
                  <a:lnTo>
                    <a:pt x="20452" y="16675"/>
                  </a:lnTo>
                  <a:lnTo>
                    <a:pt x="20678" y="16488"/>
                  </a:lnTo>
                  <a:lnTo>
                    <a:pt x="20894" y="16198"/>
                  </a:lnTo>
                  <a:lnTo>
                    <a:pt x="20997" y="16012"/>
                  </a:lnTo>
                  <a:lnTo>
                    <a:pt x="21078" y="15851"/>
                  </a:lnTo>
                  <a:lnTo>
                    <a:pt x="21234" y="15479"/>
                  </a:lnTo>
                  <a:lnTo>
                    <a:pt x="21376" y="15059"/>
                  </a:lnTo>
                  <a:lnTo>
                    <a:pt x="21505" y="14599"/>
                  </a:lnTo>
                  <a:lnTo>
                    <a:pt x="21563" y="14357"/>
                  </a:lnTo>
                  <a:lnTo>
                    <a:pt x="20963" y="13129"/>
                  </a:lnTo>
                  <a:lnTo>
                    <a:pt x="20923" y="13315"/>
                  </a:lnTo>
                  <a:lnTo>
                    <a:pt x="20834" y="13646"/>
                  </a:lnTo>
                  <a:lnTo>
                    <a:pt x="20736" y="13921"/>
                  </a:lnTo>
                  <a:lnTo>
                    <a:pt x="20636" y="14155"/>
                  </a:lnTo>
                  <a:lnTo>
                    <a:pt x="20528" y="14341"/>
                  </a:lnTo>
                  <a:lnTo>
                    <a:pt x="20412" y="14486"/>
                  </a:lnTo>
                  <a:lnTo>
                    <a:pt x="20291" y="14575"/>
                  </a:lnTo>
                  <a:lnTo>
                    <a:pt x="20164" y="14623"/>
                  </a:lnTo>
                  <a:lnTo>
                    <a:pt x="20099" y="14631"/>
                  </a:lnTo>
                  <a:lnTo>
                    <a:pt x="20027" y="14623"/>
                  </a:lnTo>
                  <a:lnTo>
                    <a:pt x="19890" y="14575"/>
                  </a:lnTo>
                  <a:lnTo>
                    <a:pt x="19767" y="14470"/>
                  </a:lnTo>
                  <a:lnTo>
                    <a:pt x="19648" y="14316"/>
                  </a:lnTo>
                  <a:lnTo>
                    <a:pt x="19543" y="14114"/>
                  </a:lnTo>
                  <a:lnTo>
                    <a:pt x="19445" y="13856"/>
                  </a:lnTo>
                  <a:lnTo>
                    <a:pt x="19358" y="13549"/>
                  </a:lnTo>
                  <a:lnTo>
                    <a:pt x="19279" y="13194"/>
                  </a:lnTo>
                  <a:lnTo>
                    <a:pt x="19245" y="12992"/>
                  </a:lnTo>
                  <a:lnTo>
                    <a:pt x="21600" y="9997"/>
                  </a:lnTo>
                  <a:lnTo>
                    <a:pt x="21521" y="9383"/>
                  </a:lnTo>
                  <a:lnTo>
                    <a:pt x="21482" y="9108"/>
                  </a:lnTo>
                  <a:lnTo>
                    <a:pt x="21397" y="8575"/>
                  </a:lnTo>
                  <a:lnTo>
                    <a:pt x="21347" y="8317"/>
                  </a:lnTo>
                  <a:lnTo>
                    <a:pt x="21281" y="8026"/>
                  </a:lnTo>
                  <a:lnTo>
                    <a:pt x="21139" y="7485"/>
                  </a:lnTo>
                  <a:lnTo>
                    <a:pt x="21060" y="7227"/>
                  </a:lnTo>
                  <a:lnTo>
                    <a:pt x="21010" y="7081"/>
                  </a:lnTo>
                  <a:lnTo>
                    <a:pt x="20902" y="6823"/>
                  </a:lnTo>
                  <a:lnTo>
                    <a:pt x="20789" y="6589"/>
                  </a:lnTo>
                  <a:lnTo>
                    <a:pt x="20668" y="6395"/>
                  </a:lnTo>
                  <a:lnTo>
                    <a:pt x="20604" y="6314"/>
                  </a:lnTo>
                  <a:lnTo>
                    <a:pt x="20533" y="6226"/>
                  </a:lnTo>
                  <a:lnTo>
                    <a:pt x="20388" y="6088"/>
                  </a:lnTo>
                  <a:lnTo>
                    <a:pt x="20241" y="5999"/>
                  </a:lnTo>
                  <a:lnTo>
                    <a:pt x="20088" y="5959"/>
                  </a:lnTo>
                  <a:close/>
                  <a:moveTo>
                    <a:pt x="14986" y="5967"/>
                  </a:moveTo>
                  <a:lnTo>
                    <a:pt x="14901" y="5975"/>
                  </a:lnTo>
                  <a:lnTo>
                    <a:pt x="14738" y="6024"/>
                  </a:lnTo>
                  <a:lnTo>
                    <a:pt x="14580" y="6121"/>
                  </a:lnTo>
                  <a:lnTo>
                    <a:pt x="14427" y="6266"/>
                  </a:lnTo>
                  <a:lnTo>
                    <a:pt x="14280" y="6467"/>
                  </a:lnTo>
                  <a:lnTo>
                    <a:pt x="14140" y="6710"/>
                  </a:lnTo>
                  <a:lnTo>
                    <a:pt x="14000" y="7009"/>
                  </a:lnTo>
                  <a:lnTo>
                    <a:pt x="13869" y="7356"/>
                  </a:lnTo>
                  <a:lnTo>
                    <a:pt x="13806" y="7550"/>
                  </a:lnTo>
                  <a:lnTo>
                    <a:pt x="13745" y="7744"/>
                  </a:lnTo>
                  <a:lnTo>
                    <a:pt x="13634" y="8155"/>
                  </a:lnTo>
                  <a:lnTo>
                    <a:pt x="13540" y="8591"/>
                  </a:lnTo>
                  <a:lnTo>
                    <a:pt x="13461" y="9060"/>
                  </a:lnTo>
                  <a:lnTo>
                    <a:pt x="13395" y="9544"/>
                  </a:lnTo>
                  <a:lnTo>
                    <a:pt x="13347" y="10053"/>
                  </a:lnTo>
                  <a:lnTo>
                    <a:pt x="13313" y="10570"/>
                  </a:lnTo>
                  <a:lnTo>
                    <a:pt x="13300" y="11103"/>
                  </a:lnTo>
                  <a:lnTo>
                    <a:pt x="13300" y="11635"/>
                  </a:lnTo>
                  <a:lnTo>
                    <a:pt x="13313" y="12169"/>
                  </a:lnTo>
                  <a:lnTo>
                    <a:pt x="13345" y="12685"/>
                  </a:lnTo>
                  <a:lnTo>
                    <a:pt x="13395" y="13186"/>
                  </a:lnTo>
                  <a:lnTo>
                    <a:pt x="13458" y="13671"/>
                  </a:lnTo>
                  <a:lnTo>
                    <a:pt x="13540" y="14139"/>
                  </a:lnTo>
                  <a:lnTo>
                    <a:pt x="13634" y="14575"/>
                  </a:lnTo>
                  <a:lnTo>
                    <a:pt x="13745" y="14979"/>
                  </a:lnTo>
                  <a:lnTo>
                    <a:pt x="13806" y="15173"/>
                  </a:lnTo>
                  <a:lnTo>
                    <a:pt x="13869" y="15366"/>
                  </a:lnTo>
                  <a:lnTo>
                    <a:pt x="14000" y="15713"/>
                  </a:lnTo>
                  <a:lnTo>
                    <a:pt x="14138" y="16004"/>
                  </a:lnTo>
                  <a:lnTo>
                    <a:pt x="14280" y="16255"/>
                  </a:lnTo>
                  <a:lnTo>
                    <a:pt x="14427" y="16448"/>
                  </a:lnTo>
                  <a:lnTo>
                    <a:pt x="14580" y="16593"/>
                  </a:lnTo>
                  <a:lnTo>
                    <a:pt x="14738" y="16690"/>
                  </a:lnTo>
                  <a:lnTo>
                    <a:pt x="14901" y="16739"/>
                  </a:lnTo>
                  <a:lnTo>
                    <a:pt x="14986" y="16747"/>
                  </a:lnTo>
                  <a:lnTo>
                    <a:pt x="15060" y="16747"/>
                  </a:lnTo>
                  <a:lnTo>
                    <a:pt x="15202" y="16706"/>
                  </a:lnTo>
                  <a:lnTo>
                    <a:pt x="15333" y="16634"/>
                  </a:lnTo>
                  <a:lnTo>
                    <a:pt x="15457" y="16513"/>
                  </a:lnTo>
                  <a:lnTo>
                    <a:pt x="15573" y="16368"/>
                  </a:lnTo>
                  <a:lnTo>
                    <a:pt x="15681" y="16174"/>
                  </a:lnTo>
                  <a:lnTo>
                    <a:pt x="15779" y="15948"/>
                  </a:lnTo>
                  <a:lnTo>
                    <a:pt x="15868" y="15673"/>
                  </a:lnTo>
                  <a:lnTo>
                    <a:pt x="15910" y="15528"/>
                  </a:lnTo>
                  <a:lnTo>
                    <a:pt x="15937" y="15528"/>
                  </a:lnTo>
                  <a:lnTo>
                    <a:pt x="15937" y="16303"/>
                  </a:lnTo>
                  <a:lnTo>
                    <a:pt x="15934" y="16682"/>
                  </a:lnTo>
                  <a:lnTo>
                    <a:pt x="15905" y="17361"/>
                  </a:lnTo>
                  <a:lnTo>
                    <a:pt x="15844" y="17950"/>
                  </a:lnTo>
                  <a:lnTo>
                    <a:pt x="15750" y="18451"/>
                  </a:lnTo>
                  <a:lnTo>
                    <a:pt x="15689" y="18660"/>
                  </a:lnTo>
                  <a:lnTo>
                    <a:pt x="15623" y="18862"/>
                  </a:lnTo>
                  <a:lnTo>
                    <a:pt x="15476" y="19169"/>
                  </a:lnTo>
                  <a:lnTo>
                    <a:pt x="15302" y="19371"/>
                  </a:lnTo>
                  <a:lnTo>
                    <a:pt x="15104" y="19476"/>
                  </a:lnTo>
                  <a:lnTo>
                    <a:pt x="14999" y="19484"/>
                  </a:lnTo>
                  <a:lnTo>
                    <a:pt x="14923" y="19476"/>
                  </a:lnTo>
                  <a:lnTo>
                    <a:pt x="14775" y="19412"/>
                  </a:lnTo>
                  <a:lnTo>
                    <a:pt x="14633" y="19266"/>
                  </a:lnTo>
                  <a:lnTo>
                    <a:pt x="14504" y="19049"/>
                  </a:lnTo>
                  <a:lnTo>
                    <a:pt x="14446" y="18911"/>
                  </a:lnTo>
                  <a:lnTo>
                    <a:pt x="14390" y="18765"/>
                  </a:lnTo>
                  <a:lnTo>
                    <a:pt x="14293" y="18459"/>
                  </a:lnTo>
                  <a:lnTo>
                    <a:pt x="14211" y="18120"/>
                  </a:lnTo>
                  <a:lnTo>
                    <a:pt x="14140" y="17748"/>
                  </a:lnTo>
                  <a:lnTo>
                    <a:pt x="14111" y="17555"/>
                  </a:lnTo>
                  <a:lnTo>
                    <a:pt x="13437" y="18410"/>
                  </a:lnTo>
                  <a:lnTo>
                    <a:pt x="13487" y="18742"/>
                  </a:lnTo>
                  <a:lnTo>
                    <a:pt x="13605" y="19355"/>
                  </a:lnTo>
                  <a:lnTo>
                    <a:pt x="13750" y="19920"/>
                  </a:lnTo>
                  <a:lnTo>
                    <a:pt x="13916" y="20421"/>
                  </a:lnTo>
                  <a:lnTo>
                    <a:pt x="14011" y="20647"/>
                  </a:lnTo>
                  <a:lnTo>
                    <a:pt x="14111" y="20873"/>
                  </a:lnTo>
                  <a:lnTo>
                    <a:pt x="14335" y="21229"/>
                  </a:lnTo>
                  <a:lnTo>
                    <a:pt x="14583" y="21471"/>
                  </a:lnTo>
                  <a:lnTo>
                    <a:pt x="14851" y="21592"/>
                  </a:lnTo>
                  <a:lnTo>
                    <a:pt x="14999" y="21600"/>
                  </a:lnTo>
                  <a:lnTo>
                    <a:pt x="15089" y="21600"/>
                  </a:lnTo>
                  <a:lnTo>
                    <a:pt x="15262" y="21551"/>
                  </a:lnTo>
                  <a:lnTo>
                    <a:pt x="15431" y="21471"/>
                  </a:lnTo>
                  <a:lnTo>
                    <a:pt x="15589" y="21334"/>
                  </a:lnTo>
                  <a:lnTo>
                    <a:pt x="15739" y="21164"/>
                  </a:lnTo>
                  <a:lnTo>
                    <a:pt x="15881" y="20946"/>
                  </a:lnTo>
                  <a:lnTo>
                    <a:pt x="16016" y="20679"/>
                  </a:lnTo>
                  <a:lnTo>
                    <a:pt x="16139" y="20372"/>
                  </a:lnTo>
                  <a:lnTo>
                    <a:pt x="16200" y="20203"/>
                  </a:lnTo>
                  <a:lnTo>
                    <a:pt x="16258" y="20017"/>
                  </a:lnTo>
                  <a:lnTo>
                    <a:pt x="16361" y="19630"/>
                  </a:lnTo>
                  <a:lnTo>
                    <a:pt x="16448" y="19185"/>
                  </a:lnTo>
                  <a:lnTo>
                    <a:pt x="16521" y="18709"/>
                  </a:lnTo>
                  <a:lnTo>
                    <a:pt x="16579" y="18176"/>
                  </a:lnTo>
                  <a:lnTo>
                    <a:pt x="16624" y="17603"/>
                  </a:lnTo>
                  <a:lnTo>
                    <a:pt x="16653" y="16989"/>
                  </a:lnTo>
                  <a:lnTo>
                    <a:pt x="16669" y="16327"/>
                  </a:lnTo>
                  <a:lnTo>
                    <a:pt x="16672" y="15980"/>
                  </a:lnTo>
                  <a:lnTo>
                    <a:pt x="16672" y="6290"/>
                  </a:lnTo>
                  <a:lnTo>
                    <a:pt x="15937" y="6290"/>
                  </a:lnTo>
                  <a:lnTo>
                    <a:pt x="15937" y="7170"/>
                  </a:lnTo>
                  <a:lnTo>
                    <a:pt x="15910" y="7170"/>
                  </a:lnTo>
                  <a:lnTo>
                    <a:pt x="15868" y="7033"/>
                  </a:lnTo>
                  <a:lnTo>
                    <a:pt x="15781" y="6791"/>
                  </a:lnTo>
                  <a:lnTo>
                    <a:pt x="15686" y="6573"/>
                  </a:lnTo>
                  <a:lnTo>
                    <a:pt x="15584" y="6387"/>
                  </a:lnTo>
                  <a:lnTo>
                    <a:pt x="15528" y="6314"/>
                  </a:lnTo>
                  <a:lnTo>
                    <a:pt x="15462" y="6226"/>
                  </a:lnTo>
                  <a:lnTo>
                    <a:pt x="15331" y="6096"/>
                  </a:lnTo>
                  <a:lnTo>
                    <a:pt x="15194" y="6007"/>
                  </a:lnTo>
                  <a:lnTo>
                    <a:pt x="15054" y="596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6" name="Google Shape;1776;p111"/>
            <p:cNvGrpSpPr/>
            <p:nvPr/>
          </p:nvGrpSpPr>
          <p:grpSpPr>
            <a:xfrm>
              <a:off x="785800" y="16080"/>
              <a:ext cx="563942" cy="169478"/>
              <a:chOff x="5" y="-1"/>
              <a:chExt cx="563942" cy="169478"/>
            </a:xfrm>
          </p:grpSpPr>
          <p:sp>
            <p:nvSpPr>
              <p:cNvPr id="1777" name="Google Shape;1777;p111"/>
              <p:cNvSpPr/>
              <p:nvPr/>
            </p:nvSpPr>
            <p:spPr>
              <a:xfrm>
                <a:off x="5" y="-1"/>
                <a:ext cx="148284" cy="169290"/>
              </a:xfrm>
              <a:custGeom>
                <a:rect b="b" l="l" r="r" t="t"/>
                <a:pathLst>
                  <a:path extrusionOk="0" h="21600" w="21600">
                    <a:moveTo>
                      <a:pt x="12271" y="0"/>
                    </a:moveTo>
                    <a:lnTo>
                      <a:pt x="11620" y="11"/>
                    </a:lnTo>
                    <a:lnTo>
                      <a:pt x="10371" y="114"/>
                    </a:lnTo>
                    <a:lnTo>
                      <a:pt x="9173" y="308"/>
                    </a:lnTo>
                    <a:lnTo>
                      <a:pt x="8028" y="593"/>
                    </a:lnTo>
                    <a:lnTo>
                      <a:pt x="6935" y="980"/>
                    </a:lnTo>
                    <a:lnTo>
                      <a:pt x="5895" y="1459"/>
                    </a:lnTo>
                    <a:lnTo>
                      <a:pt x="4905" y="2040"/>
                    </a:lnTo>
                    <a:lnTo>
                      <a:pt x="3982" y="2713"/>
                    </a:lnTo>
                    <a:lnTo>
                      <a:pt x="3540" y="3100"/>
                    </a:lnTo>
                    <a:lnTo>
                      <a:pt x="3096" y="3488"/>
                    </a:lnTo>
                    <a:lnTo>
                      <a:pt x="2329" y="4308"/>
                    </a:lnTo>
                    <a:lnTo>
                      <a:pt x="1665" y="5175"/>
                    </a:lnTo>
                    <a:lnTo>
                      <a:pt x="1119" y="6087"/>
                    </a:lnTo>
                    <a:lnTo>
                      <a:pt x="676" y="7056"/>
                    </a:lnTo>
                    <a:lnTo>
                      <a:pt x="338" y="8070"/>
                    </a:lnTo>
                    <a:lnTo>
                      <a:pt x="117" y="9119"/>
                    </a:lnTo>
                    <a:lnTo>
                      <a:pt x="13" y="10224"/>
                    </a:lnTo>
                    <a:lnTo>
                      <a:pt x="0" y="10806"/>
                    </a:lnTo>
                    <a:lnTo>
                      <a:pt x="13" y="11376"/>
                    </a:lnTo>
                    <a:lnTo>
                      <a:pt x="130" y="12481"/>
                    </a:lnTo>
                    <a:lnTo>
                      <a:pt x="351" y="13541"/>
                    </a:lnTo>
                    <a:lnTo>
                      <a:pt x="676" y="14556"/>
                    </a:lnTo>
                    <a:lnTo>
                      <a:pt x="1119" y="15524"/>
                    </a:lnTo>
                    <a:lnTo>
                      <a:pt x="1665" y="16437"/>
                    </a:lnTo>
                    <a:lnTo>
                      <a:pt x="2329" y="17302"/>
                    </a:lnTo>
                    <a:lnTo>
                      <a:pt x="3096" y="18124"/>
                    </a:lnTo>
                    <a:lnTo>
                      <a:pt x="3540" y="18511"/>
                    </a:lnTo>
                    <a:lnTo>
                      <a:pt x="3982" y="18887"/>
                    </a:lnTo>
                    <a:lnTo>
                      <a:pt x="4919" y="19571"/>
                    </a:lnTo>
                    <a:lnTo>
                      <a:pt x="5908" y="20152"/>
                    </a:lnTo>
                    <a:lnTo>
                      <a:pt x="6948" y="20631"/>
                    </a:lnTo>
                    <a:lnTo>
                      <a:pt x="8041" y="21019"/>
                    </a:lnTo>
                    <a:lnTo>
                      <a:pt x="9173" y="21304"/>
                    </a:lnTo>
                    <a:lnTo>
                      <a:pt x="10371" y="21497"/>
                    </a:lnTo>
                    <a:lnTo>
                      <a:pt x="11620" y="21600"/>
                    </a:lnTo>
                    <a:lnTo>
                      <a:pt x="12961" y="21600"/>
                    </a:lnTo>
                    <a:lnTo>
                      <a:pt x="14313" y="21475"/>
                    </a:lnTo>
                    <a:lnTo>
                      <a:pt x="15641" y="21212"/>
                    </a:lnTo>
                    <a:lnTo>
                      <a:pt x="16929" y="20825"/>
                    </a:lnTo>
                    <a:lnTo>
                      <a:pt x="17554" y="20574"/>
                    </a:lnTo>
                    <a:lnTo>
                      <a:pt x="18139" y="20335"/>
                    </a:lnTo>
                    <a:lnTo>
                      <a:pt x="19232" y="19765"/>
                    </a:lnTo>
                    <a:lnTo>
                      <a:pt x="20247" y="19081"/>
                    </a:lnTo>
                    <a:lnTo>
                      <a:pt x="21184" y="18305"/>
                    </a:lnTo>
                    <a:lnTo>
                      <a:pt x="21600" y="17884"/>
                    </a:lnTo>
                    <a:lnTo>
                      <a:pt x="19493" y="16037"/>
                    </a:lnTo>
                    <a:lnTo>
                      <a:pt x="19115" y="16402"/>
                    </a:lnTo>
                    <a:lnTo>
                      <a:pt x="18334" y="17063"/>
                    </a:lnTo>
                    <a:lnTo>
                      <a:pt x="17501" y="17622"/>
                    </a:lnTo>
                    <a:lnTo>
                      <a:pt x="16643" y="18089"/>
                    </a:lnTo>
                    <a:lnTo>
                      <a:pt x="15732" y="18465"/>
                    </a:lnTo>
                    <a:lnTo>
                      <a:pt x="14782" y="18750"/>
                    </a:lnTo>
                    <a:lnTo>
                      <a:pt x="13806" y="18933"/>
                    </a:lnTo>
                    <a:lnTo>
                      <a:pt x="12778" y="19035"/>
                    </a:lnTo>
                    <a:lnTo>
                      <a:pt x="11789" y="19035"/>
                    </a:lnTo>
                    <a:lnTo>
                      <a:pt x="10892" y="18978"/>
                    </a:lnTo>
                    <a:lnTo>
                      <a:pt x="10006" y="18830"/>
                    </a:lnTo>
                    <a:lnTo>
                      <a:pt x="9147" y="18625"/>
                    </a:lnTo>
                    <a:lnTo>
                      <a:pt x="8315" y="18328"/>
                    </a:lnTo>
                    <a:lnTo>
                      <a:pt x="7521" y="17964"/>
                    </a:lnTo>
                    <a:lnTo>
                      <a:pt x="6779" y="17531"/>
                    </a:lnTo>
                    <a:lnTo>
                      <a:pt x="6077" y="17040"/>
                    </a:lnTo>
                    <a:lnTo>
                      <a:pt x="5752" y="16755"/>
                    </a:lnTo>
                    <a:lnTo>
                      <a:pt x="5413" y="16470"/>
                    </a:lnTo>
                    <a:lnTo>
                      <a:pt x="4840" y="15855"/>
                    </a:lnTo>
                    <a:lnTo>
                      <a:pt x="4345" y="15194"/>
                    </a:lnTo>
                    <a:lnTo>
                      <a:pt x="3929" y="14498"/>
                    </a:lnTo>
                    <a:lnTo>
                      <a:pt x="3591" y="13746"/>
                    </a:lnTo>
                    <a:lnTo>
                      <a:pt x="3344" y="12960"/>
                    </a:lnTo>
                    <a:lnTo>
                      <a:pt x="3188" y="12128"/>
                    </a:lnTo>
                    <a:lnTo>
                      <a:pt x="3096" y="11250"/>
                    </a:lnTo>
                    <a:lnTo>
                      <a:pt x="3096" y="10327"/>
                    </a:lnTo>
                    <a:lnTo>
                      <a:pt x="3188" y="9450"/>
                    </a:lnTo>
                    <a:lnTo>
                      <a:pt x="3344" y="8617"/>
                    </a:lnTo>
                    <a:lnTo>
                      <a:pt x="3591" y="7831"/>
                    </a:lnTo>
                    <a:lnTo>
                      <a:pt x="3929" y="7078"/>
                    </a:lnTo>
                    <a:lnTo>
                      <a:pt x="4345" y="6383"/>
                    </a:lnTo>
                    <a:lnTo>
                      <a:pt x="4840" y="5722"/>
                    </a:lnTo>
                    <a:lnTo>
                      <a:pt x="5413" y="5107"/>
                    </a:lnTo>
                    <a:lnTo>
                      <a:pt x="5752" y="4822"/>
                    </a:lnTo>
                    <a:lnTo>
                      <a:pt x="6077" y="4537"/>
                    </a:lnTo>
                    <a:lnTo>
                      <a:pt x="6779" y="4046"/>
                    </a:lnTo>
                    <a:lnTo>
                      <a:pt x="7521" y="3613"/>
                    </a:lnTo>
                    <a:lnTo>
                      <a:pt x="8315" y="3249"/>
                    </a:lnTo>
                    <a:lnTo>
                      <a:pt x="9147" y="2952"/>
                    </a:lnTo>
                    <a:lnTo>
                      <a:pt x="10006" y="2747"/>
                    </a:lnTo>
                    <a:lnTo>
                      <a:pt x="10892" y="2598"/>
                    </a:lnTo>
                    <a:lnTo>
                      <a:pt x="11789" y="2542"/>
                    </a:lnTo>
                    <a:lnTo>
                      <a:pt x="12765" y="2542"/>
                    </a:lnTo>
                    <a:lnTo>
                      <a:pt x="13741" y="2633"/>
                    </a:lnTo>
                    <a:lnTo>
                      <a:pt x="14678" y="2793"/>
                    </a:lnTo>
                    <a:lnTo>
                      <a:pt x="15549" y="3032"/>
                    </a:lnTo>
                    <a:lnTo>
                      <a:pt x="16369" y="3363"/>
                    </a:lnTo>
                    <a:lnTo>
                      <a:pt x="17137" y="3773"/>
                    </a:lnTo>
                    <a:lnTo>
                      <a:pt x="17840" y="4263"/>
                    </a:lnTo>
                    <a:lnTo>
                      <a:pt x="18504" y="4844"/>
                    </a:lnTo>
                    <a:lnTo>
                      <a:pt x="18803" y="5163"/>
                    </a:lnTo>
                    <a:lnTo>
                      <a:pt x="20924" y="3363"/>
                    </a:lnTo>
                    <a:lnTo>
                      <a:pt x="20494" y="2952"/>
                    </a:lnTo>
                    <a:lnTo>
                      <a:pt x="19610" y="2223"/>
                    </a:lnTo>
                    <a:lnTo>
                      <a:pt x="18660" y="1585"/>
                    </a:lnTo>
                    <a:lnTo>
                      <a:pt x="17631" y="1060"/>
                    </a:lnTo>
                    <a:lnTo>
                      <a:pt x="16552" y="638"/>
                    </a:lnTo>
                    <a:lnTo>
                      <a:pt x="15406" y="331"/>
                    </a:lnTo>
                    <a:lnTo>
                      <a:pt x="14196" y="114"/>
                    </a:lnTo>
                    <a:lnTo>
                      <a:pt x="12934" y="11"/>
                    </a:lnTo>
                    <a:lnTo>
                      <a:pt x="1227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111"/>
              <p:cNvSpPr/>
              <p:nvPr/>
            </p:nvSpPr>
            <p:spPr>
              <a:xfrm>
                <a:off x="167040" y="3844"/>
                <a:ext cx="20700" cy="1620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111"/>
              <p:cNvSpPr/>
              <p:nvPr/>
            </p:nvSpPr>
            <p:spPr>
              <a:xfrm>
                <a:off x="205630" y="51271"/>
                <a:ext cx="114048" cy="118206"/>
              </a:xfrm>
              <a:custGeom>
                <a:rect b="b" l="l" r="r" t="t"/>
                <a:pathLst>
                  <a:path extrusionOk="0" h="21600" w="21600">
                    <a:moveTo>
                      <a:pt x="10319" y="3494"/>
                    </a:moveTo>
                    <a:lnTo>
                      <a:pt x="11586" y="3527"/>
                    </a:lnTo>
                    <a:lnTo>
                      <a:pt x="12821" y="3787"/>
                    </a:lnTo>
                    <a:lnTo>
                      <a:pt x="14006" y="4294"/>
                    </a:lnTo>
                    <a:lnTo>
                      <a:pt x="15089" y="5028"/>
                    </a:lnTo>
                    <a:lnTo>
                      <a:pt x="15578" y="5486"/>
                    </a:lnTo>
                    <a:lnTo>
                      <a:pt x="16069" y="6008"/>
                    </a:lnTo>
                    <a:lnTo>
                      <a:pt x="16813" y="7168"/>
                    </a:lnTo>
                    <a:lnTo>
                      <a:pt x="17338" y="8490"/>
                    </a:lnTo>
                    <a:lnTo>
                      <a:pt x="17592" y="9976"/>
                    </a:lnTo>
                    <a:lnTo>
                      <a:pt x="17608" y="10791"/>
                    </a:lnTo>
                    <a:lnTo>
                      <a:pt x="17592" y="11608"/>
                    </a:lnTo>
                    <a:lnTo>
                      <a:pt x="17338" y="13094"/>
                    </a:lnTo>
                    <a:lnTo>
                      <a:pt x="16830" y="14416"/>
                    </a:lnTo>
                    <a:lnTo>
                      <a:pt x="16069" y="15592"/>
                    </a:lnTo>
                    <a:lnTo>
                      <a:pt x="15578" y="16098"/>
                    </a:lnTo>
                    <a:lnTo>
                      <a:pt x="15324" y="16343"/>
                    </a:lnTo>
                    <a:lnTo>
                      <a:pt x="14818" y="16784"/>
                    </a:lnTo>
                    <a:lnTo>
                      <a:pt x="13684" y="17452"/>
                    </a:lnTo>
                    <a:lnTo>
                      <a:pt x="12483" y="17893"/>
                    </a:lnTo>
                    <a:lnTo>
                      <a:pt x="11214" y="18089"/>
                    </a:lnTo>
                    <a:lnTo>
                      <a:pt x="9946" y="18057"/>
                    </a:lnTo>
                    <a:lnTo>
                      <a:pt x="8694" y="17796"/>
                    </a:lnTo>
                    <a:lnTo>
                      <a:pt x="7527" y="17289"/>
                    </a:lnTo>
                    <a:lnTo>
                      <a:pt x="6445" y="16572"/>
                    </a:lnTo>
                    <a:lnTo>
                      <a:pt x="5955" y="16098"/>
                    </a:lnTo>
                    <a:lnTo>
                      <a:pt x="5464" y="15592"/>
                    </a:lnTo>
                    <a:lnTo>
                      <a:pt x="4703" y="14416"/>
                    </a:lnTo>
                    <a:lnTo>
                      <a:pt x="4195" y="13094"/>
                    </a:lnTo>
                    <a:lnTo>
                      <a:pt x="3941" y="11608"/>
                    </a:lnTo>
                    <a:lnTo>
                      <a:pt x="3924" y="10791"/>
                    </a:lnTo>
                    <a:lnTo>
                      <a:pt x="3941" y="9976"/>
                    </a:lnTo>
                    <a:lnTo>
                      <a:pt x="4195" y="8490"/>
                    </a:lnTo>
                    <a:lnTo>
                      <a:pt x="4703" y="7168"/>
                    </a:lnTo>
                    <a:lnTo>
                      <a:pt x="5464" y="6008"/>
                    </a:lnTo>
                    <a:lnTo>
                      <a:pt x="5955" y="5486"/>
                    </a:lnTo>
                    <a:lnTo>
                      <a:pt x="6208" y="5241"/>
                    </a:lnTo>
                    <a:lnTo>
                      <a:pt x="6715" y="4816"/>
                    </a:lnTo>
                    <a:lnTo>
                      <a:pt x="7848" y="4131"/>
                    </a:lnTo>
                    <a:lnTo>
                      <a:pt x="9050" y="3690"/>
                    </a:lnTo>
                    <a:lnTo>
                      <a:pt x="10319" y="3494"/>
                    </a:lnTo>
                    <a:close/>
                    <a:moveTo>
                      <a:pt x="10217" y="0"/>
                    </a:moveTo>
                    <a:lnTo>
                      <a:pt x="9083" y="98"/>
                    </a:lnTo>
                    <a:lnTo>
                      <a:pt x="8001" y="294"/>
                    </a:lnTo>
                    <a:lnTo>
                      <a:pt x="6986" y="588"/>
                    </a:lnTo>
                    <a:lnTo>
                      <a:pt x="6022" y="963"/>
                    </a:lnTo>
                    <a:lnTo>
                      <a:pt x="5092" y="1453"/>
                    </a:lnTo>
                    <a:lnTo>
                      <a:pt x="4229" y="2025"/>
                    </a:lnTo>
                    <a:lnTo>
                      <a:pt x="3417" y="2711"/>
                    </a:lnTo>
                    <a:lnTo>
                      <a:pt x="3045" y="3086"/>
                    </a:lnTo>
                    <a:lnTo>
                      <a:pt x="2672" y="3478"/>
                    </a:lnTo>
                    <a:lnTo>
                      <a:pt x="2014" y="4294"/>
                    </a:lnTo>
                    <a:lnTo>
                      <a:pt x="1438" y="5160"/>
                    </a:lnTo>
                    <a:lnTo>
                      <a:pt x="965" y="6074"/>
                    </a:lnTo>
                    <a:lnTo>
                      <a:pt x="575" y="7037"/>
                    </a:lnTo>
                    <a:lnTo>
                      <a:pt x="288" y="8049"/>
                    </a:lnTo>
                    <a:lnTo>
                      <a:pt x="102" y="9110"/>
                    </a:lnTo>
                    <a:lnTo>
                      <a:pt x="0" y="10220"/>
                    </a:lnTo>
                    <a:lnTo>
                      <a:pt x="0" y="11380"/>
                    </a:lnTo>
                    <a:lnTo>
                      <a:pt x="102" y="12490"/>
                    </a:lnTo>
                    <a:lnTo>
                      <a:pt x="288" y="13551"/>
                    </a:lnTo>
                    <a:lnTo>
                      <a:pt x="575" y="14563"/>
                    </a:lnTo>
                    <a:lnTo>
                      <a:pt x="948" y="15526"/>
                    </a:lnTo>
                    <a:lnTo>
                      <a:pt x="1421" y="16440"/>
                    </a:lnTo>
                    <a:lnTo>
                      <a:pt x="1997" y="17306"/>
                    </a:lnTo>
                    <a:lnTo>
                      <a:pt x="2655" y="18122"/>
                    </a:lnTo>
                    <a:lnTo>
                      <a:pt x="3045" y="18514"/>
                    </a:lnTo>
                    <a:lnTo>
                      <a:pt x="3417" y="18889"/>
                    </a:lnTo>
                    <a:lnTo>
                      <a:pt x="4229" y="19559"/>
                    </a:lnTo>
                    <a:lnTo>
                      <a:pt x="5092" y="20147"/>
                    </a:lnTo>
                    <a:lnTo>
                      <a:pt x="6022" y="20619"/>
                    </a:lnTo>
                    <a:lnTo>
                      <a:pt x="6986" y="21011"/>
                    </a:lnTo>
                    <a:lnTo>
                      <a:pt x="8001" y="21289"/>
                    </a:lnTo>
                    <a:lnTo>
                      <a:pt x="9083" y="21485"/>
                    </a:lnTo>
                    <a:lnTo>
                      <a:pt x="10217" y="21584"/>
                    </a:lnTo>
                    <a:lnTo>
                      <a:pt x="10791" y="21600"/>
                    </a:lnTo>
                    <a:lnTo>
                      <a:pt x="11383" y="21584"/>
                    </a:lnTo>
                    <a:lnTo>
                      <a:pt x="12517" y="21485"/>
                    </a:lnTo>
                    <a:lnTo>
                      <a:pt x="13583" y="21289"/>
                    </a:lnTo>
                    <a:lnTo>
                      <a:pt x="14615" y="21011"/>
                    </a:lnTo>
                    <a:lnTo>
                      <a:pt x="15578" y="20619"/>
                    </a:lnTo>
                    <a:lnTo>
                      <a:pt x="16492" y="20147"/>
                    </a:lnTo>
                    <a:lnTo>
                      <a:pt x="17355" y="19559"/>
                    </a:lnTo>
                    <a:lnTo>
                      <a:pt x="18167" y="18889"/>
                    </a:lnTo>
                    <a:lnTo>
                      <a:pt x="18556" y="18514"/>
                    </a:lnTo>
                    <a:lnTo>
                      <a:pt x="18928" y="18122"/>
                    </a:lnTo>
                    <a:lnTo>
                      <a:pt x="19588" y="17306"/>
                    </a:lnTo>
                    <a:lnTo>
                      <a:pt x="20162" y="16440"/>
                    </a:lnTo>
                    <a:lnTo>
                      <a:pt x="20636" y="15526"/>
                    </a:lnTo>
                    <a:lnTo>
                      <a:pt x="21025" y="14563"/>
                    </a:lnTo>
                    <a:lnTo>
                      <a:pt x="21313" y="13551"/>
                    </a:lnTo>
                    <a:lnTo>
                      <a:pt x="21499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499" y="9110"/>
                    </a:lnTo>
                    <a:lnTo>
                      <a:pt x="21313" y="8049"/>
                    </a:lnTo>
                    <a:lnTo>
                      <a:pt x="21025" y="7037"/>
                    </a:lnTo>
                    <a:lnTo>
                      <a:pt x="20636" y="6074"/>
                    </a:lnTo>
                    <a:lnTo>
                      <a:pt x="20162" y="5160"/>
                    </a:lnTo>
                    <a:lnTo>
                      <a:pt x="19588" y="4294"/>
                    </a:lnTo>
                    <a:lnTo>
                      <a:pt x="18928" y="3478"/>
                    </a:lnTo>
                    <a:lnTo>
                      <a:pt x="18556" y="3086"/>
                    </a:lnTo>
                    <a:lnTo>
                      <a:pt x="18167" y="2711"/>
                    </a:lnTo>
                    <a:lnTo>
                      <a:pt x="17355" y="2025"/>
                    </a:lnTo>
                    <a:lnTo>
                      <a:pt x="16492" y="1453"/>
                    </a:lnTo>
                    <a:lnTo>
                      <a:pt x="15578" y="963"/>
                    </a:lnTo>
                    <a:lnTo>
                      <a:pt x="14615" y="588"/>
                    </a:lnTo>
                    <a:lnTo>
                      <a:pt x="13583" y="294"/>
                    </a:lnTo>
                    <a:lnTo>
                      <a:pt x="12517" y="98"/>
                    </a:lnTo>
                    <a:lnTo>
                      <a:pt x="1138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111"/>
              <p:cNvSpPr/>
              <p:nvPr/>
            </p:nvSpPr>
            <p:spPr>
              <a:xfrm>
                <a:off x="336674" y="54845"/>
                <a:ext cx="98064" cy="114426"/>
              </a:xfrm>
              <a:custGeom>
                <a:rect b="b" l="l" r="r" t="t"/>
                <a:pathLst>
                  <a:path extrusionOk="0" h="21600" w="21600">
                    <a:moveTo>
                      <a:pt x="17016" y="0"/>
                    </a:moveTo>
                    <a:lnTo>
                      <a:pt x="17016" y="11533"/>
                    </a:lnTo>
                    <a:lnTo>
                      <a:pt x="16996" y="12140"/>
                    </a:lnTo>
                    <a:lnTo>
                      <a:pt x="16780" y="13355"/>
                    </a:lnTo>
                    <a:lnTo>
                      <a:pt x="16328" y="14501"/>
                    </a:lnTo>
                    <a:lnTo>
                      <a:pt x="15640" y="15563"/>
                    </a:lnTo>
                    <a:lnTo>
                      <a:pt x="15227" y="16069"/>
                    </a:lnTo>
                    <a:lnTo>
                      <a:pt x="14793" y="16524"/>
                    </a:lnTo>
                    <a:lnTo>
                      <a:pt x="13771" y="17250"/>
                    </a:lnTo>
                    <a:lnTo>
                      <a:pt x="12571" y="17755"/>
                    </a:lnTo>
                    <a:lnTo>
                      <a:pt x="11272" y="18008"/>
                    </a:lnTo>
                    <a:lnTo>
                      <a:pt x="10604" y="18025"/>
                    </a:lnTo>
                    <a:lnTo>
                      <a:pt x="9856" y="18008"/>
                    </a:lnTo>
                    <a:lnTo>
                      <a:pt x="8537" y="17823"/>
                    </a:lnTo>
                    <a:lnTo>
                      <a:pt x="7416" y="17452"/>
                    </a:lnTo>
                    <a:lnTo>
                      <a:pt x="6472" y="16912"/>
                    </a:lnTo>
                    <a:lnTo>
                      <a:pt x="5724" y="16187"/>
                    </a:lnTo>
                    <a:lnTo>
                      <a:pt x="5153" y="15276"/>
                    </a:lnTo>
                    <a:lnTo>
                      <a:pt x="4780" y="14181"/>
                    </a:lnTo>
                    <a:lnTo>
                      <a:pt x="4584" y="12899"/>
                    </a:lnTo>
                    <a:lnTo>
                      <a:pt x="4584" y="17"/>
                    </a:lnTo>
                    <a:lnTo>
                      <a:pt x="0" y="17"/>
                    </a:lnTo>
                    <a:lnTo>
                      <a:pt x="0" y="12815"/>
                    </a:lnTo>
                    <a:lnTo>
                      <a:pt x="20" y="13809"/>
                    </a:lnTo>
                    <a:lnTo>
                      <a:pt x="314" y="15597"/>
                    </a:lnTo>
                    <a:lnTo>
                      <a:pt x="905" y="17199"/>
                    </a:lnTo>
                    <a:lnTo>
                      <a:pt x="1553" y="18261"/>
                    </a:lnTo>
                    <a:lnTo>
                      <a:pt x="2065" y="18919"/>
                    </a:lnTo>
                    <a:lnTo>
                      <a:pt x="2360" y="19222"/>
                    </a:lnTo>
                    <a:lnTo>
                      <a:pt x="2656" y="19509"/>
                    </a:lnTo>
                    <a:lnTo>
                      <a:pt x="3324" y="20031"/>
                    </a:lnTo>
                    <a:lnTo>
                      <a:pt x="4052" y="20470"/>
                    </a:lnTo>
                    <a:lnTo>
                      <a:pt x="4840" y="20857"/>
                    </a:lnTo>
                    <a:lnTo>
                      <a:pt x="5705" y="21145"/>
                    </a:lnTo>
                    <a:lnTo>
                      <a:pt x="6649" y="21381"/>
                    </a:lnTo>
                    <a:lnTo>
                      <a:pt x="7652" y="21515"/>
                    </a:lnTo>
                    <a:lnTo>
                      <a:pt x="8735" y="21600"/>
                    </a:lnTo>
                    <a:lnTo>
                      <a:pt x="9895" y="21600"/>
                    </a:lnTo>
                    <a:lnTo>
                      <a:pt x="11056" y="21464"/>
                    </a:lnTo>
                    <a:lnTo>
                      <a:pt x="12196" y="21195"/>
                    </a:lnTo>
                    <a:lnTo>
                      <a:pt x="13299" y="20808"/>
                    </a:lnTo>
                    <a:lnTo>
                      <a:pt x="13829" y="20555"/>
                    </a:lnTo>
                    <a:lnTo>
                      <a:pt x="14302" y="20318"/>
                    </a:lnTo>
                    <a:lnTo>
                      <a:pt x="15207" y="19778"/>
                    </a:lnTo>
                    <a:lnTo>
                      <a:pt x="16013" y="19138"/>
                    </a:lnTo>
                    <a:lnTo>
                      <a:pt x="16702" y="18413"/>
                    </a:lnTo>
                    <a:lnTo>
                      <a:pt x="17016" y="18025"/>
                    </a:lnTo>
                    <a:lnTo>
                      <a:pt x="17213" y="18025"/>
                    </a:lnTo>
                    <a:lnTo>
                      <a:pt x="17213" y="20925"/>
                    </a:lnTo>
                    <a:lnTo>
                      <a:pt x="21600" y="20925"/>
                    </a:lnTo>
                    <a:lnTo>
                      <a:pt x="2158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111"/>
              <p:cNvSpPr/>
              <p:nvPr/>
            </p:nvSpPr>
            <p:spPr>
              <a:xfrm>
                <a:off x="452437" y="3484"/>
                <a:ext cx="111510" cy="165780"/>
              </a:xfrm>
              <a:custGeom>
                <a:rect b="b" l="l" r="r" t="t"/>
                <a:pathLst>
                  <a:path extrusionOk="0" h="21600" w="21600">
                    <a:moveTo>
                      <a:pt x="10523" y="8717"/>
                    </a:moveTo>
                    <a:lnTo>
                      <a:pt x="11787" y="8740"/>
                    </a:lnTo>
                    <a:lnTo>
                      <a:pt x="13015" y="8938"/>
                    </a:lnTo>
                    <a:lnTo>
                      <a:pt x="14192" y="9287"/>
                    </a:lnTo>
                    <a:lnTo>
                      <a:pt x="15265" y="9799"/>
                    </a:lnTo>
                    <a:lnTo>
                      <a:pt x="15732" y="10125"/>
                    </a:lnTo>
                    <a:lnTo>
                      <a:pt x="16200" y="10485"/>
                    </a:lnTo>
                    <a:lnTo>
                      <a:pt x="16943" y="11324"/>
                    </a:lnTo>
                    <a:lnTo>
                      <a:pt x="17446" y="12266"/>
                    </a:lnTo>
                    <a:lnTo>
                      <a:pt x="17706" y="13337"/>
                    </a:lnTo>
                    <a:lnTo>
                      <a:pt x="17723" y="13918"/>
                    </a:lnTo>
                    <a:lnTo>
                      <a:pt x="17706" y="14500"/>
                    </a:lnTo>
                    <a:lnTo>
                      <a:pt x="17446" y="15571"/>
                    </a:lnTo>
                    <a:lnTo>
                      <a:pt x="16943" y="16525"/>
                    </a:lnTo>
                    <a:lnTo>
                      <a:pt x="16200" y="17352"/>
                    </a:lnTo>
                    <a:lnTo>
                      <a:pt x="15732" y="17724"/>
                    </a:lnTo>
                    <a:lnTo>
                      <a:pt x="15247" y="18051"/>
                    </a:lnTo>
                    <a:lnTo>
                      <a:pt x="14141" y="18574"/>
                    </a:lnTo>
                    <a:lnTo>
                      <a:pt x="12911" y="18934"/>
                    </a:lnTo>
                    <a:lnTo>
                      <a:pt x="11579" y="19121"/>
                    </a:lnTo>
                    <a:lnTo>
                      <a:pt x="10886" y="19133"/>
                    </a:lnTo>
                    <a:lnTo>
                      <a:pt x="10194" y="19121"/>
                    </a:lnTo>
                    <a:lnTo>
                      <a:pt x="8878" y="18934"/>
                    </a:lnTo>
                    <a:lnTo>
                      <a:pt x="7632" y="18574"/>
                    </a:lnTo>
                    <a:lnTo>
                      <a:pt x="6542" y="18039"/>
                    </a:lnTo>
                    <a:lnTo>
                      <a:pt x="6058" y="17701"/>
                    </a:lnTo>
                    <a:lnTo>
                      <a:pt x="5573" y="17341"/>
                    </a:lnTo>
                    <a:lnTo>
                      <a:pt x="4828" y="16514"/>
                    </a:lnTo>
                    <a:lnTo>
                      <a:pt x="4327" y="15560"/>
                    </a:lnTo>
                    <a:lnTo>
                      <a:pt x="4067" y="14500"/>
                    </a:lnTo>
                    <a:lnTo>
                      <a:pt x="4050" y="13918"/>
                    </a:lnTo>
                    <a:lnTo>
                      <a:pt x="4067" y="13337"/>
                    </a:lnTo>
                    <a:lnTo>
                      <a:pt x="4327" y="12278"/>
                    </a:lnTo>
                    <a:lnTo>
                      <a:pt x="4828" y="11336"/>
                    </a:lnTo>
                    <a:lnTo>
                      <a:pt x="5573" y="10509"/>
                    </a:lnTo>
                    <a:lnTo>
                      <a:pt x="6058" y="10137"/>
                    </a:lnTo>
                    <a:lnTo>
                      <a:pt x="6231" y="10009"/>
                    </a:lnTo>
                    <a:lnTo>
                      <a:pt x="6439" y="9892"/>
                    </a:lnTo>
                    <a:lnTo>
                      <a:pt x="6941" y="9590"/>
                    </a:lnTo>
                    <a:lnTo>
                      <a:pt x="8065" y="9136"/>
                    </a:lnTo>
                    <a:lnTo>
                      <a:pt x="9260" y="8845"/>
                    </a:lnTo>
                    <a:lnTo>
                      <a:pt x="10523" y="8717"/>
                    </a:lnTo>
                    <a:close/>
                    <a:moveTo>
                      <a:pt x="17567" y="0"/>
                    </a:moveTo>
                    <a:lnTo>
                      <a:pt x="17567" y="6668"/>
                    </a:lnTo>
                    <a:lnTo>
                      <a:pt x="17740" y="8670"/>
                    </a:lnTo>
                    <a:lnTo>
                      <a:pt x="17567" y="8670"/>
                    </a:lnTo>
                    <a:lnTo>
                      <a:pt x="17290" y="8391"/>
                    </a:lnTo>
                    <a:lnTo>
                      <a:pt x="16650" y="7891"/>
                    </a:lnTo>
                    <a:lnTo>
                      <a:pt x="15905" y="7448"/>
                    </a:lnTo>
                    <a:lnTo>
                      <a:pt x="15092" y="7064"/>
                    </a:lnTo>
                    <a:lnTo>
                      <a:pt x="14659" y="6912"/>
                    </a:lnTo>
                    <a:lnTo>
                      <a:pt x="14141" y="6738"/>
                    </a:lnTo>
                    <a:lnTo>
                      <a:pt x="13050" y="6471"/>
                    </a:lnTo>
                    <a:lnTo>
                      <a:pt x="11942" y="6296"/>
                    </a:lnTo>
                    <a:lnTo>
                      <a:pt x="10799" y="6214"/>
                    </a:lnTo>
                    <a:lnTo>
                      <a:pt x="9693" y="6214"/>
                    </a:lnTo>
                    <a:lnTo>
                      <a:pt x="8688" y="6284"/>
                    </a:lnTo>
                    <a:lnTo>
                      <a:pt x="7719" y="6424"/>
                    </a:lnTo>
                    <a:lnTo>
                      <a:pt x="6784" y="6633"/>
                    </a:lnTo>
                    <a:lnTo>
                      <a:pt x="5901" y="6912"/>
                    </a:lnTo>
                    <a:lnTo>
                      <a:pt x="5036" y="7250"/>
                    </a:lnTo>
                    <a:lnTo>
                      <a:pt x="4205" y="7669"/>
                    </a:lnTo>
                    <a:lnTo>
                      <a:pt x="3410" y="8158"/>
                    </a:lnTo>
                    <a:lnTo>
                      <a:pt x="3029" y="8426"/>
                    </a:lnTo>
                    <a:lnTo>
                      <a:pt x="2666" y="8705"/>
                    </a:lnTo>
                    <a:lnTo>
                      <a:pt x="2008" y="9287"/>
                    </a:lnTo>
                    <a:lnTo>
                      <a:pt x="1436" y="9915"/>
                    </a:lnTo>
                    <a:lnTo>
                      <a:pt x="970" y="10567"/>
                    </a:lnTo>
                    <a:lnTo>
                      <a:pt x="588" y="11254"/>
                    </a:lnTo>
                    <a:lnTo>
                      <a:pt x="295" y="11964"/>
                    </a:lnTo>
                    <a:lnTo>
                      <a:pt x="104" y="12720"/>
                    </a:lnTo>
                    <a:lnTo>
                      <a:pt x="17" y="13500"/>
                    </a:lnTo>
                    <a:lnTo>
                      <a:pt x="0" y="13908"/>
                    </a:lnTo>
                    <a:lnTo>
                      <a:pt x="17" y="14315"/>
                    </a:lnTo>
                    <a:lnTo>
                      <a:pt x="104" y="15094"/>
                    </a:lnTo>
                    <a:lnTo>
                      <a:pt x="295" y="15851"/>
                    </a:lnTo>
                    <a:lnTo>
                      <a:pt x="588" y="16572"/>
                    </a:lnTo>
                    <a:lnTo>
                      <a:pt x="970" y="17259"/>
                    </a:lnTo>
                    <a:lnTo>
                      <a:pt x="1436" y="17911"/>
                    </a:lnTo>
                    <a:lnTo>
                      <a:pt x="2008" y="18527"/>
                    </a:lnTo>
                    <a:lnTo>
                      <a:pt x="2666" y="19109"/>
                    </a:lnTo>
                    <a:lnTo>
                      <a:pt x="3029" y="19388"/>
                    </a:lnTo>
                    <a:lnTo>
                      <a:pt x="3410" y="19656"/>
                    </a:lnTo>
                    <a:lnTo>
                      <a:pt x="4205" y="20145"/>
                    </a:lnTo>
                    <a:lnTo>
                      <a:pt x="5036" y="20564"/>
                    </a:lnTo>
                    <a:lnTo>
                      <a:pt x="5901" y="20902"/>
                    </a:lnTo>
                    <a:lnTo>
                      <a:pt x="6784" y="21181"/>
                    </a:lnTo>
                    <a:lnTo>
                      <a:pt x="7719" y="21390"/>
                    </a:lnTo>
                    <a:lnTo>
                      <a:pt x="8688" y="21530"/>
                    </a:lnTo>
                    <a:lnTo>
                      <a:pt x="9693" y="21600"/>
                    </a:lnTo>
                    <a:lnTo>
                      <a:pt x="10782" y="21600"/>
                    </a:lnTo>
                    <a:lnTo>
                      <a:pt x="11925" y="21506"/>
                    </a:lnTo>
                    <a:lnTo>
                      <a:pt x="13033" y="21321"/>
                    </a:lnTo>
                    <a:lnTo>
                      <a:pt x="14106" y="21030"/>
                    </a:lnTo>
                    <a:lnTo>
                      <a:pt x="14624" y="20843"/>
                    </a:lnTo>
                    <a:lnTo>
                      <a:pt x="15074" y="20692"/>
                    </a:lnTo>
                    <a:lnTo>
                      <a:pt x="15888" y="20320"/>
                    </a:lnTo>
                    <a:lnTo>
                      <a:pt x="16632" y="19878"/>
                    </a:lnTo>
                    <a:lnTo>
                      <a:pt x="17273" y="19365"/>
                    </a:lnTo>
                    <a:lnTo>
                      <a:pt x="17550" y="19086"/>
                    </a:lnTo>
                    <a:lnTo>
                      <a:pt x="17723" y="19086"/>
                    </a:lnTo>
                    <a:lnTo>
                      <a:pt x="17723" y="21099"/>
                    </a:lnTo>
                    <a:lnTo>
                      <a:pt x="21600" y="2109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82" name="Google Shape;1782;p11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12"/>
          <p:cNvPicPr preferRelativeResize="0"/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4368852" y="4624675"/>
            <a:ext cx="494400" cy="49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12"/>
          <p:cNvCxnSpPr/>
          <p:nvPr/>
        </p:nvCxnSpPr>
        <p:spPr>
          <a:xfrm>
            <a:off x="82275" y="4871863"/>
            <a:ext cx="4114800" cy="8700"/>
          </a:xfrm>
          <a:prstGeom prst="straightConnector1">
            <a:avLst/>
          </a:prstGeom>
          <a:noFill/>
          <a:ln cap="flat" cmpd="sng" w="19050">
            <a:solidFill>
              <a:srgbClr val="4B4B4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12"/>
          <p:cNvCxnSpPr/>
          <p:nvPr/>
        </p:nvCxnSpPr>
        <p:spPr>
          <a:xfrm>
            <a:off x="4992625" y="4871863"/>
            <a:ext cx="4114800" cy="8700"/>
          </a:xfrm>
          <a:prstGeom prst="straightConnector1">
            <a:avLst/>
          </a:prstGeom>
          <a:noFill/>
          <a:ln cap="flat" cmpd="sng" w="19050">
            <a:solidFill>
              <a:srgbClr val="4B4B4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1">
  <p:cSld name="TITLE_AND_BODY_1"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1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er gray">
  <p:cSld name="Breaker gray">
    <p:bg>
      <p:bgPr>
        <a:solidFill>
          <a:srgbClr val="9AA0A6"/>
        </a:solidFill>
      </p:bgPr>
    </p:bg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4.png" id="1786" name="Google Shape;1786;p113"/>
          <p:cNvPicPr preferRelativeResize="0"/>
          <p:nvPr/>
        </p:nvPicPr>
        <p:blipFill rotWithShape="1">
          <a:blip r:embed="rId2">
            <a:alphaModFix amt="25000"/>
          </a:blip>
          <a:srcRect b="19423" l="0" r="22696" t="5871"/>
          <a:stretch/>
        </p:blipFill>
        <p:spPr>
          <a:xfrm>
            <a:off x="4562924" y="2116"/>
            <a:ext cx="4581080" cy="514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113"/>
          <p:cNvSpPr txBox="1"/>
          <p:nvPr>
            <p:ph type="title"/>
          </p:nvPr>
        </p:nvSpPr>
        <p:spPr>
          <a:xfrm>
            <a:off x="356615" y="630766"/>
            <a:ext cx="78912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100"/>
              <a:buFont typeface="Arial"/>
              <a:buNone/>
              <a:defRPr sz="3100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88" name="Google Shape;1788;p113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out Quote Blue">
  <p:cSld name="Callout Quote Blue">
    <p:bg>
      <p:bgPr>
        <a:solidFill>
          <a:srgbClr val="4285F4"/>
        </a:solidFill>
      </p:bgPr>
    </p:bg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14"/>
          <p:cNvSpPr txBox="1"/>
          <p:nvPr>
            <p:ph type="title"/>
          </p:nvPr>
        </p:nvSpPr>
        <p:spPr>
          <a:xfrm>
            <a:off x="479383" y="2249421"/>
            <a:ext cx="823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91" name="Google Shape;1791;p11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15"/>
          <p:cNvSpPr txBox="1"/>
          <p:nvPr>
            <p:ph type="title"/>
          </p:nvPr>
        </p:nvSpPr>
        <p:spPr>
          <a:xfrm>
            <a:off x="311699" y="447141"/>
            <a:ext cx="852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94" name="Google Shape;1794;p115"/>
          <p:cNvSpPr txBox="1"/>
          <p:nvPr>
            <p:ph idx="1" type="body"/>
          </p:nvPr>
        </p:nvSpPr>
        <p:spPr>
          <a:xfrm>
            <a:off x="311699" y="1154592"/>
            <a:ext cx="852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795" name="Google Shape;1795;p115"/>
          <p:cNvSpPr txBox="1"/>
          <p:nvPr>
            <p:ph idx="12" type="sldNum"/>
          </p:nvPr>
        </p:nvSpPr>
        <p:spPr>
          <a:xfrm>
            <a:off x="8472458" y="4672008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_3">
  <p:cSld name="Presentation Title_3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1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1_1">
  <p:cSld name="CUSTOM_1_1"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7.png" id="1799" name="Google Shape;1799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3097" y="4632568"/>
            <a:ext cx="672017" cy="232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117"/>
          <p:cNvSpPr txBox="1"/>
          <p:nvPr>
            <p:ph type="title"/>
          </p:nvPr>
        </p:nvSpPr>
        <p:spPr>
          <a:xfrm>
            <a:off x="781725" y="1236588"/>
            <a:ext cx="73332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400"/>
              <a:buFont typeface="Roboto Light"/>
              <a:buNone/>
              <a:defRPr sz="4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01" name="Google Shape;1801;p117"/>
          <p:cNvSpPr txBox="1"/>
          <p:nvPr>
            <p:ph idx="1" type="body"/>
          </p:nvPr>
        </p:nvSpPr>
        <p:spPr>
          <a:xfrm>
            <a:off x="781725" y="2140451"/>
            <a:ext cx="7272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Roboto Light"/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Roboto Light"/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Roboto Light"/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Roboto Light"/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2400"/>
              <a:buFont typeface="Roboto Light"/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02" name="Google Shape;1802;p117"/>
          <p:cNvSpPr txBox="1"/>
          <p:nvPr>
            <p:ph idx="2" type="body"/>
          </p:nvPr>
        </p:nvSpPr>
        <p:spPr>
          <a:xfrm>
            <a:off x="781725" y="2839601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03" name="Google Shape;1803;p11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96.png" id="1805" name="Google Shape;1805;p118"/>
          <p:cNvPicPr preferRelativeResize="0"/>
          <p:nvPr/>
        </p:nvPicPr>
        <p:blipFill rotWithShape="1">
          <a:blip r:embed="rId2">
            <a:alphaModFix/>
          </a:blip>
          <a:srcRect b="8159" l="0" r="0" t="9339"/>
          <a:stretch/>
        </p:blipFill>
        <p:spPr>
          <a:xfrm>
            <a:off x="-1" y="2116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.png" id="1806" name="Google Shape;1806;p118"/>
          <p:cNvPicPr preferRelativeResize="0"/>
          <p:nvPr/>
        </p:nvPicPr>
        <p:blipFill rotWithShape="1">
          <a:blip r:embed="rId3">
            <a:alphaModFix amt="35000"/>
          </a:blip>
          <a:srcRect b="19423" l="0" r="22696" t="5871"/>
          <a:stretch/>
        </p:blipFill>
        <p:spPr>
          <a:xfrm>
            <a:off x="4562924" y="1579"/>
            <a:ext cx="4581080" cy="5144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5.png" id="1807" name="Google Shape;1807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" y="4538066"/>
            <a:ext cx="1248501" cy="22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118"/>
          <p:cNvSpPr txBox="1"/>
          <p:nvPr/>
        </p:nvSpPr>
        <p:spPr>
          <a:xfrm>
            <a:off x="356615" y="1203533"/>
            <a:ext cx="48924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500"/>
          </a:p>
        </p:txBody>
      </p:sp>
      <p:sp>
        <p:nvSpPr>
          <p:cNvPr id="1809" name="Google Shape;1809;p118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solidFill>
          <a:srgbClr val="000000"/>
        </a:solidFill>
      </p:bgPr>
    </p:bg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96.png" id="1811" name="Google Shape;1811;p119"/>
          <p:cNvPicPr preferRelativeResize="0"/>
          <p:nvPr/>
        </p:nvPicPr>
        <p:blipFill rotWithShape="1">
          <a:blip r:embed="rId2">
            <a:alphaModFix/>
          </a:blip>
          <a:srcRect b="8159" l="0" r="0" t="9339"/>
          <a:stretch/>
        </p:blipFill>
        <p:spPr>
          <a:xfrm>
            <a:off x="-1" y="2116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119"/>
          <p:cNvSpPr txBox="1"/>
          <p:nvPr>
            <p:ph type="title"/>
          </p:nvPr>
        </p:nvSpPr>
        <p:spPr>
          <a:xfrm>
            <a:off x="457199" y="322156"/>
            <a:ext cx="4142400" cy="1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3600"/>
              <a:buFont typeface="Arial"/>
              <a:buNone/>
              <a:defRPr sz="3600">
                <a:solidFill>
                  <a:srgbClr val="5F636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pic>
        <p:nvPicPr>
          <p:cNvPr descr="image1.png" id="1813" name="Google Shape;1813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6532" y="2647216"/>
            <a:ext cx="2860268" cy="2117404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119"/>
          <p:cNvSpPr txBox="1"/>
          <p:nvPr>
            <p:ph idx="1" type="body"/>
          </p:nvPr>
        </p:nvSpPr>
        <p:spPr>
          <a:xfrm>
            <a:off x="3054099" y="4152017"/>
            <a:ext cx="15456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None/>
              <a:defRPr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None/>
              <a:defRPr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None/>
              <a:defRPr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None/>
              <a:defRPr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None/>
              <a:defRPr sz="1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pic>
        <p:nvPicPr>
          <p:cNvPr descr="image5.png" id="1815" name="Google Shape;1815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" y="4538066"/>
            <a:ext cx="1248501" cy="22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19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1">
  <p:cSld name="Blank_1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2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Quote white">
  <p:cSld name="Big Quote white"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820" name="Google Shape;1820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16"/>
            <a:ext cx="1145428" cy="1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121"/>
          <p:cNvSpPr txBox="1"/>
          <p:nvPr>
            <p:ph idx="1" type="body"/>
          </p:nvPr>
        </p:nvSpPr>
        <p:spPr>
          <a:xfrm>
            <a:off x="567558" y="1337140"/>
            <a:ext cx="20205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900"/>
              <a:buFont typeface="Roboto"/>
              <a:buNone/>
              <a:defRPr sz="19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900"/>
              <a:buFont typeface="Roboto"/>
              <a:buNone/>
              <a:defRPr sz="19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900"/>
              <a:buFont typeface="Roboto"/>
              <a:buNone/>
              <a:defRPr sz="19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900"/>
              <a:buFont typeface="Roboto"/>
              <a:buNone/>
              <a:defRPr sz="19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900"/>
              <a:buFont typeface="Roboto"/>
              <a:buNone/>
              <a:defRPr sz="19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cxnSp>
        <p:nvCxnSpPr>
          <p:cNvPr id="1822" name="Google Shape;1822;p121"/>
          <p:cNvCxnSpPr/>
          <p:nvPr/>
        </p:nvCxnSpPr>
        <p:spPr>
          <a:xfrm>
            <a:off x="2779776" y="1415791"/>
            <a:ext cx="0" cy="3021900"/>
          </a:xfrm>
          <a:prstGeom prst="straightConnector1">
            <a:avLst/>
          </a:prstGeom>
          <a:noFill/>
          <a:ln cap="flat" cmpd="sng" w="9525">
            <a:solidFill>
              <a:srgbClr val="185A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3" name="Google Shape;1823;p121"/>
          <p:cNvSpPr txBox="1"/>
          <p:nvPr>
            <p:ph idx="2" type="body"/>
          </p:nvPr>
        </p:nvSpPr>
        <p:spPr>
          <a:xfrm>
            <a:off x="2907791" y="1337140"/>
            <a:ext cx="55413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24" name="Google Shape;1824;p121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None/>
              <a:defRPr sz="1500">
                <a:solidFill>
                  <a:srgbClr val="4285F4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522004" y="1323519"/>
            <a:ext cx="479318" cy="385569"/>
            <a:chOff x="2" y="0"/>
            <a:chExt cx="479318" cy="385569"/>
          </a:xfrm>
        </p:grpSpPr>
        <p:sp>
          <p:nvSpPr>
            <p:cNvPr id="58" name="Google Shape;58;p14"/>
            <p:cNvSpPr/>
            <p:nvPr/>
          </p:nvSpPr>
          <p:spPr>
            <a:xfrm>
              <a:off x="58688" y="0"/>
              <a:ext cx="305424" cy="138456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229246" y="47475"/>
              <a:ext cx="250074" cy="338094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7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3604" y="297476"/>
              <a:ext cx="186030" cy="88074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2" y="114622"/>
              <a:ext cx="243378" cy="24337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14"/>
          <p:cNvGrpSpPr/>
          <p:nvPr/>
        </p:nvGrpSpPr>
        <p:grpSpPr>
          <a:xfrm>
            <a:off x="761946" y="4605557"/>
            <a:ext cx="1190125" cy="210546"/>
            <a:chOff x="-1" y="6"/>
            <a:chExt cx="1190125" cy="210546"/>
          </a:xfrm>
        </p:grpSpPr>
        <p:sp>
          <p:nvSpPr>
            <p:cNvPr id="63" name="Google Shape;63;p14"/>
            <p:cNvSpPr/>
            <p:nvPr/>
          </p:nvSpPr>
          <p:spPr>
            <a:xfrm>
              <a:off x="-1" y="6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693119" y="14182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840091" y="17330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874192" y="59236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989584" y="62465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4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091898" y="17331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2"/>
                  </a:lnTo>
                  <a:lnTo>
                    <a:pt x="21600" y="2112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5207049" y="1516466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761949" y="2221516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Title blue">
  <p:cSld name="Divider Title blue">
    <p:bg>
      <p:bgPr>
        <a:solidFill>
          <a:srgbClr val="4285F4"/>
        </a:solid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7@3x.png" id="1826" name="Google Shape;1826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08"/>
            <a:ext cx="1145428" cy="15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122"/>
          <p:cNvSpPr txBox="1"/>
          <p:nvPr>
            <p:ph idx="1" type="body"/>
          </p:nvPr>
        </p:nvSpPr>
        <p:spPr>
          <a:xfrm>
            <a:off x="567558" y="1337140"/>
            <a:ext cx="20205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9100"/>
              <a:buFont typeface="Roboto"/>
              <a:buNone/>
              <a:defRPr sz="9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9100"/>
              <a:buFont typeface="Roboto"/>
              <a:buNone/>
              <a:defRPr sz="9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9100"/>
              <a:buFont typeface="Roboto"/>
              <a:buNone/>
              <a:defRPr sz="9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9100"/>
              <a:buFont typeface="Roboto"/>
              <a:buNone/>
              <a:defRPr sz="9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9100"/>
              <a:buFont typeface="Roboto"/>
              <a:buNone/>
              <a:defRPr sz="91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cxnSp>
        <p:nvCxnSpPr>
          <p:cNvPr id="1828" name="Google Shape;1828;p122"/>
          <p:cNvCxnSpPr/>
          <p:nvPr/>
        </p:nvCxnSpPr>
        <p:spPr>
          <a:xfrm>
            <a:off x="2779776" y="1415791"/>
            <a:ext cx="0" cy="30219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9" name="Google Shape;1829;p122"/>
          <p:cNvSpPr txBox="1"/>
          <p:nvPr>
            <p:ph idx="2" type="body"/>
          </p:nvPr>
        </p:nvSpPr>
        <p:spPr>
          <a:xfrm>
            <a:off x="2907791" y="1585752"/>
            <a:ext cx="55413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30" name="Google Shape;1830;p122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11">
  <p:cSld name="CUSTOM_11"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2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Quote green">
  <p:cSld name="Big Quote green">
    <p:bg>
      <p:bgPr>
        <a:solidFill>
          <a:schemeClr val="accent2"/>
        </a:solidFill>
      </p:bgPr>
    </p:bg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7@3x.png" id="1834" name="Google Shape;1834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08"/>
            <a:ext cx="1145428" cy="15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24"/>
          <p:cNvSpPr txBox="1"/>
          <p:nvPr>
            <p:ph idx="1" type="body"/>
          </p:nvPr>
        </p:nvSpPr>
        <p:spPr>
          <a:xfrm>
            <a:off x="567558" y="1337140"/>
            <a:ext cx="20205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cxnSp>
        <p:nvCxnSpPr>
          <p:cNvPr id="1836" name="Google Shape;1836;p124"/>
          <p:cNvCxnSpPr/>
          <p:nvPr/>
        </p:nvCxnSpPr>
        <p:spPr>
          <a:xfrm>
            <a:off x="2779776" y="1415791"/>
            <a:ext cx="0" cy="30219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7" name="Google Shape;1837;p124"/>
          <p:cNvSpPr txBox="1"/>
          <p:nvPr>
            <p:ph idx="2" type="body"/>
          </p:nvPr>
        </p:nvSpPr>
        <p:spPr>
          <a:xfrm>
            <a:off x="2907791" y="1337140"/>
            <a:ext cx="55413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38" name="Google Shape;1838;p124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Text_3">
  <p:cSld name="Body Text_3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840" name="Google Shape;1840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16"/>
            <a:ext cx="1145428" cy="1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125"/>
          <p:cNvSpPr txBox="1"/>
          <p:nvPr>
            <p:ph type="title"/>
          </p:nvPr>
        </p:nvSpPr>
        <p:spPr>
          <a:xfrm>
            <a:off x="356615" y="614764"/>
            <a:ext cx="7891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3100"/>
              <a:buFont typeface="Arial"/>
              <a:buNone/>
              <a:defRPr sz="31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42" name="Google Shape;1842;p125"/>
          <p:cNvSpPr txBox="1"/>
          <p:nvPr>
            <p:ph idx="1" type="body"/>
          </p:nvPr>
        </p:nvSpPr>
        <p:spPr>
          <a:xfrm>
            <a:off x="3136391" y="1629748"/>
            <a:ext cx="4352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1500"/>
              <a:buFont typeface="Roboto"/>
              <a:buNone/>
              <a:defRPr sz="1500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cxnSp>
        <p:nvCxnSpPr>
          <p:cNvPr id="1843" name="Google Shape;1843;p125"/>
          <p:cNvCxnSpPr/>
          <p:nvPr/>
        </p:nvCxnSpPr>
        <p:spPr>
          <a:xfrm>
            <a:off x="2779777" y="1765592"/>
            <a:ext cx="0" cy="2672400"/>
          </a:xfrm>
          <a:prstGeom prst="straightConnector1">
            <a:avLst/>
          </a:prstGeom>
          <a:noFill/>
          <a:ln cap="flat" cmpd="sng" w="9525">
            <a:solidFill>
              <a:srgbClr val="185A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4" name="Google Shape;1844;p125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Quote red">
  <p:cSld name="Big Quote red">
    <p:bg>
      <p:bgPr>
        <a:solidFill>
          <a:schemeClr val="accent3"/>
        </a:solidFill>
      </p:bgPr>
    </p:bg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7@3x.png" id="1846" name="Google Shape;1846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08"/>
            <a:ext cx="1145428" cy="158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126"/>
          <p:cNvSpPr txBox="1"/>
          <p:nvPr>
            <p:ph idx="1" type="body"/>
          </p:nvPr>
        </p:nvSpPr>
        <p:spPr>
          <a:xfrm>
            <a:off x="567558" y="1337140"/>
            <a:ext cx="20205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900"/>
              <a:buFont typeface="Roboto"/>
              <a:buNone/>
              <a:defRPr sz="1900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cxnSp>
        <p:nvCxnSpPr>
          <p:cNvPr id="1848" name="Google Shape;1848;p126"/>
          <p:cNvCxnSpPr/>
          <p:nvPr/>
        </p:nvCxnSpPr>
        <p:spPr>
          <a:xfrm>
            <a:off x="2779776" y="1415791"/>
            <a:ext cx="0" cy="3021900"/>
          </a:xfrm>
          <a:prstGeom prst="straightConnector1">
            <a:avLst/>
          </a:prstGeom>
          <a:noFill/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9" name="Google Shape;1849;p126"/>
          <p:cNvSpPr txBox="1"/>
          <p:nvPr>
            <p:ph idx="2" type="body"/>
          </p:nvPr>
        </p:nvSpPr>
        <p:spPr>
          <a:xfrm>
            <a:off x="2907791" y="1337140"/>
            <a:ext cx="55413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50" name="Google Shape;1850;p126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500"/>
              <a:buFont typeface="Arial"/>
              <a:buNone/>
              <a:defRPr sz="1500">
                <a:solidFill>
                  <a:srgbClr val="5F636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y Callout Quote with background image">
  <p:cSld name="Gray Callout Quote with background image"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27"/>
          <p:cNvSpPr txBox="1"/>
          <p:nvPr>
            <p:ph type="title"/>
          </p:nvPr>
        </p:nvSpPr>
        <p:spPr>
          <a:xfrm>
            <a:off x="479383" y="2249421"/>
            <a:ext cx="823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853" name="Google Shape;1853;p12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4">
  <p:cSld name="CUSTOM_2_4 4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28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856" name="Google Shape;1856;p128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1857" name="Google Shape;1857;p128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1858" name="Google Shape;1858;p128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128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128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128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2" name="Google Shape;1862;p128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1863" name="Google Shape;1863;p128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64" name="Google Shape;1864;p128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865" name="Google Shape;1865;p128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6" name="Google Shape;1866;p128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7" name="Google Shape;1867;p128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8" name="Google Shape;1868;p128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9" name="Google Shape;1869;p128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870" name="Google Shape;1870;p128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_Title">
  <p:cSld name="CUSTOM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5" name="Google Shape;1875;p130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1876" name="Google Shape;1876;p130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30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30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30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130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1881" name="Google Shape;1881;p130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30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30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30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30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30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7" name="Google Shape;1887;p130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88" name="Google Shape;1888;p130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_Title + photo">
  <p:cSld name="CUSTOM_1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0" name="Google Shape;1890;p131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1891" name="Google Shape;1891;p131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31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31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31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5" name="Google Shape;1895;p131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1896" name="Google Shape;1896;p131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31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31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31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31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31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2" name="Google Shape;1902;p131"/>
          <p:cNvSpPr txBox="1"/>
          <p:nvPr>
            <p:ph type="title"/>
          </p:nvPr>
        </p:nvSpPr>
        <p:spPr>
          <a:xfrm>
            <a:off x="761950" y="2219400"/>
            <a:ext cx="3174900" cy="176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3_Break">
  <p:cSld name="CUSTOM_2"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32"/>
          <p:cNvSpPr txBox="1"/>
          <p:nvPr>
            <p:ph type="title"/>
          </p:nvPr>
        </p:nvSpPr>
        <p:spPr>
          <a:xfrm>
            <a:off x="761950" y="809375"/>
            <a:ext cx="5080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905" name="Google Shape;1905;p132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906" name="Google Shape;1906;p13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907" name="Google Shape;1907;p13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13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13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13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1" name="Google Shape;1911;p13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912" name="Google Shape;1912;p13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13" name="Google Shape;1913;p13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914" name="Google Shape;1914;p13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5" name="Google Shape;1915;p13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6" name="Google Shape;1916;p13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7" name="Google Shape;1917;p13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8" name="Google Shape;1918;p13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">
  <p:cSld name="CUSTOM_2_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761950" y="809575"/>
            <a:ext cx="5080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762024" y="1514225"/>
            <a:ext cx="50805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75" name="Google Shape;75;p15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76" name="Google Shape;76;p15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77" name="Google Shape;77;p15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" name="Google Shape;81;p15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82" name="Google Shape;82;p15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" name="Google Shape;83;p15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84" name="Google Shape;84;p15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15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p15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15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_Break + image">
  <p:cSld name="CUSTOM_2_4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33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1921" name="Google Shape;1921;p13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922" name="Google Shape;1922;p13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923" name="Google Shape;1923;p13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13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13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3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7" name="Google Shape;1927;p13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928" name="Google Shape;1928;p13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29" name="Google Shape;1929;p13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930" name="Google Shape;1930;p13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1" name="Google Shape;1931;p13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2" name="Google Shape;1932;p13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3" name="Google Shape;1933;p13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4" name="Google Shape;1934;p13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5_Content">
  <p:cSld name="CUSTOM_2_3"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34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34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938" name="Google Shape;1938;p13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939" name="Google Shape;1939;p13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940" name="Google Shape;1940;p13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3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3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3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4" name="Google Shape;1944;p13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945" name="Google Shape;1945;p13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46" name="Google Shape;1946;p13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947" name="Google Shape;1947;p13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8" name="Google Shape;1948;p13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9" name="Google Shape;1949;p13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0" name="Google Shape;1950;p13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1" name="Google Shape;1951;p13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_Two columns">
  <p:cSld name="CUSTOM_2_2"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35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135"/>
          <p:cNvSpPr txBox="1"/>
          <p:nvPr>
            <p:ph idx="1" type="body"/>
          </p:nvPr>
        </p:nvSpPr>
        <p:spPr>
          <a:xfrm>
            <a:off x="762025" y="1514225"/>
            <a:ext cx="3810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1955" name="Google Shape;1955;p135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956" name="Google Shape;1956;p135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957" name="Google Shape;1957;p135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35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35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35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1" name="Google Shape;1961;p135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962" name="Google Shape;1962;p135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63" name="Google Shape;1963;p135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964" name="Google Shape;1964;p135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5" name="Google Shape;1965;p135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6" name="Google Shape;1966;p135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7" name="Google Shape;1967;p135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8" name="Google Shape;1968;p135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969" name="Google Shape;1969;p135"/>
          <p:cNvSpPr txBox="1"/>
          <p:nvPr>
            <p:ph idx="2" type="body"/>
          </p:nvPr>
        </p:nvSpPr>
        <p:spPr>
          <a:xfrm>
            <a:off x="4571950" y="1514225"/>
            <a:ext cx="3810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7_Three columns">
  <p:cSld name="CUSTOM_3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36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72" name="Google Shape;1972;p136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973" name="Google Shape;1973;p136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974" name="Google Shape;1974;p136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36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36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36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8" name="Google Shape;1978;p136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979" name="Google Shape;1979;p136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80" name="Google Shape;1980;p136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981" name="Google Shape;1981;p136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2" name="Google Shape;1982;p136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3" name="Google Shape;1983;p136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4" name="Google Shape;1984;p136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5" name="Google Shape;1985;p136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986" name="Google Shape;1986;p136"/>
          <p:cNvSpPr txBox="1"/>
          <p:nvPr>
            <p:ph idx="1" type="body"/>
          </p:nvPr>
        </p:nvSpPr>
        <p:spPr>
          <a:xfrm>
            <a:off x="76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87" name="Google Shape;1987;p136"/>
          <p:cNvSpPr txBox="1"/>
          <p:nvPr>
            <p:ph idx="2" type="body"/>
          </p:nvPr>
        </p:nvSpPr>
        <p:spPr>
          <a:xfrm>
            <a:off x="330195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88" name="Google Shape;1988;p136"/>
          <p:cNvSpPr txBox="1"/>
          <p:nvPr>
            <p:ph idx="3" type="body"/>
          </p:nvPr>
        </p:nvSpPr>
        <p:spPr>
          <a:xfrm>
            <a:off x="5841900" y="1514225"/>
            <a:ext cx="25401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_Four columns">
  <p:cSld name="CUSTOM_3_1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37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91" name="Google Shape;1991;p137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992" name="Google Shape;1992;p137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993" name="Google Shape;1993;p137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137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137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37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7" name="Google Shape;1997;p137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998" name="Google Shape;1998;p137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99" name="Google Shape;1999;p137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000" name="Google Shape;2000;p137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1" name="Google Shape;2001;p137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2" name="Google Shape;2002;p137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3" name="Google Shape;2003;p137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4" name="Google Shape;2004;p137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05" name="Google Shape;2005;p137"/>
          <p:cNvSpPr txBox="1"/>
          <p:nvPr>
            <p:ph idx="1" type="body"/>
          </p:nvPr>
        </p:nvSpPr>
        <p:spPr>
          <a:xfrm>
            <a:off x="761950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06" name="Google Shape;2006;p137"/>
          <p:cNvSpPr txBox="1"/>
          <p:nvPr>
            <p:ph idx="2" type="body"/>
          </p:nvPr>
        </p:nvSpPr>
        <p:spPr>
          <a:xfrm>
            <a:off x="266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07" name="Google Shape;2007;p137"/>
          <p:cNvSpPr txBox="1"/>
          <p:nvPr>
            <p:ph idx="3" type="body"/>
          </p:nvPr>
        </p:nvSpPr>
        <p:spPr>
          <a:xfrm>
            <a:off x="457188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08" name="Google Shape;2008;p137"/>
          <p:cNvSpPr txBox="1"/>
          <p:nvPr>
            <p:ph idx="4" type="body"/>
          </p:nvPr>
        </p:nvSpPr>
        <p:spPr>
          <a:xfrm>
            <a:off x="6476938" y="1514225"/>
            <a:ext cx="1905000" cy="2819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_Quote">
  <p:cSld name="CUSTOM_3_1_1_1_1_1_2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38"/>
          <p:cNvSpPr txBox="1"/>
          <p:nvPr>
            <p:ph type="title"/>
          </p:nvPr>
        </p:nvSpPr>
        <p:spPr>
          <a:xfrm>
            <a:off x="761950" y="1161825"/>
            <a:ext cx="57150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011" name="Google Shape;2011;p138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012" name="Google Shape;2012;p138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013" name="Google Shape;2013;p138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38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38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38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7" name="Google Shape;2017;p138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018" name="Google Shape;2018;p138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19" name="Google Shape;2019;p138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020" name="Google Shape;2020;p138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1" name="Google Shape;2021;p138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2" name="Google Shape;2022;p138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3" name="Google Shape;2023;p138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4" name="Google Shape;2024;p138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25" name="Google Shape;2025;p138"/>
          <p:cNvSpPr txBox="1"/>
          <p:nvPr>
            <p:ph idx="1" type="body"/>
          </p:nvPr>
        </p:nvSpPr>
        <p:spPr>
          <a:xfrm>
            <a:off x="762000" y="327640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One image">
  <p:cSld name="CUSTOM_3_1_1_1_1"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39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28" name="Google Shape;2028;p139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029" name="Google Shape;2029;p13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030" name="Google Shape;2030;p13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3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3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3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4" name="Google Shape;2034;p13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035" name="Google Shape;2035;p13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36" name="Google Shape;2036;p139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037" name="Google Shape;2037;p13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8" name="Google Shape;2038;p13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9" name="Google Shape;2039;p13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13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13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42" name="Google Shape;2042;p139"/>
          <p:cNvSpPr txBox="1"/>
          <p:nvPr>
            <p:ph idx="1" type="body"/>
          </p:nvPr>
        </p:nvSpPr>
        <p:spPr>
          <a:xfrm>
            <a:off x="762002" y="2571750"/>
            <a:ext cx="2540100" cy="17619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Two images">
  <p:cSld name="CUSTOM_3_1_1_1_1_1_1_1"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40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45" name="Google Shape;2045;p140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046" name="Google Shape;2046;p140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047" name="Google Shape;2047;p140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40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40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40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1" name="Google Shape;2051;p140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052" name="Google Shape;2052;p140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53" name="Google Shape;2053;p140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054" name="Google Shape;2054;p140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140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140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140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140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59" name="Google Shape;2059;p140"/>
          <p:cNvSpPr txBox="1"/>
          <p:nvPr>
            <p:ph idx="1" type="body"/>
          </p:nvPr>
        </p:nvSpPr>
        <p:spPr>
          <a:xfrm>
            <a:off x="762000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60" name="Google Shape;2060;p140"/>
          <p:cNvSpPr txBox="1"/>
          <p:nvPr>
            <p:ph idx="2" type="body"/>
          </p:nvPr>
        </p:nvSpPr>
        <p:spPr>
          <a:xfrm>
            <a:off x="4572125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Three images">
  <p:cSld name="CUSTOM_3_1_1_1_1_1_1_1_1_1_2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41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63" name="Google Shape;2063;p141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064" name="Google Shape;2064;p14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065" name="Google Shape;2065;p14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4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14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4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9" name="Google Shape;2069;p14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070" name="Google Shape;2070;p14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71" name="Google Shape;2071;p14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072" name="Google Shape;2072;p14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3" name="Google Shape;2073;p14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4" name="Google Shape;2074;p14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5" name="Google Shape;2075;p14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6" name="Google Shape;2076;p14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77" name="Google Shape;2077;p141"/>
          <p:cNvSpPr txBox="1"/>
          <p:nvPr>
            <p:ph idx="1" type="body"/>
          </p:nvPr>
        </p:nvSpPr>
        <p:spPr>
          <a:xfrm>
            <a:off x="76200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78" name="Google Shape;2078;p141"/>
          <p:cNvSpPr txBox="1"/>
          <p:nvPr>
            <p:ph idx="2" type="body"/>
          </p:nvPr>
        </p:nvSpPr>
        <p:spPr>
          <a:xfrm>
            <a:off x="330195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79" name="Google Shape;2079;p141"/>
          <p:cNvSpPr txBox="1"/>
          <p:nvPr>
            <p:ph idx="3" type="body"/>
          </p:nvPr>
        </p:nvSpPr>
        <p:spPr>
          <a:xfrm>
            <a:off x="5841900" y="2924350"/>
            <a:ext cx="2540100" cy="1057200"/>
          </a:xfrm>
          <a:prstGeom prst="rect">
            <a:avLst/>
          </a:prstGeom>
        </p:spPr>
        <p:txBody>
          <a:bodyPr anchorCtr="0" anchor="t" bIns="0" lIns="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Hero image">
  <p:cSld name="CUSTOM_3_1_1_1_1_1_1_1_1_1_1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1" name="Google Shape;2081;p142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082" name="Google Shape;2082;p14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083" name="Google Shape;2083;p14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4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4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4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7" name="Google Shape;2087;p14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088" name="Google Shape;2088;p14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89" name="Google Shape;2089;p14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090" name="Google Shape;2090;p14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1" name="Google Shape;2091;p14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2" name="Google Shape;2092;p14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3" name="Google Shape;2093;p14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4" name="Google Shape;2094;p14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95" name="Google Shape;2095;p142"/>
          <p:cNvSpPr txBox="1"/>
          <p:nvPr>
            <p:ph idx="1" type="body"/>
          </p:nvPr>
        </p:nvSpPr>
        <p:spPr>
          <a:xfrm>
            <a:off x="4571950" y="4515350"/>
            <a:ext cx="3810000" cy="35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">
  <p:cSld name="CUSTOM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761949" y="811491"/>
            <a:ext cx="50805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92" name="Google Shape;92;p16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93" name="Google Shape;93;p16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16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99" name="Google Shape;99;p16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0" name="Google Shape;100;p16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01" name="Google Shape;101;p16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16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16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16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16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Dark break">
  <p:cSld name="CUSTOM_3_1_1_1_1_1_1_1_1_1_1_1">
    <p:bg>
      <p:bgPr>
        <a:solidFill>
          <a:srgbClr val="202124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7" name="Google Shape;2097;p143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098" name="Google Shape;2098;p143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099" name="Google Shape;2099;p143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143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143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143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3" name="Google Shape;2103;p143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104" name="Google Shape;2104;p143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05" name="Google Shape;2105;p143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106" name="Google Shape;2106;p143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7" name="Google Shape;2107;p143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8" name="Google Shape;2108;p143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9" name="Google Shape;2109;p143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0" name="Google Shape;2110;p143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11" name="Google Shape;2111;p143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Dark content">
  <p:cSld name="CUSTOM_3_1_1_1_1_1_1_1_1_1_1_1_2">
    <p:bg>
      <p:bgPr>
        <a:solidFill>
          <a:srgbClr val="202124"/>
        </a:solidFill>
      </p:bgPr>
    </p:bg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144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114" name="Google Shape;2114;p144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115" name="Google Shape;2115;p144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144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144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144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9" name="Google Shape;2119;p144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120" name="Google Shape;2120;p144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21" name="Google Shape;2121;p144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122" name="Google Shape;2122;p144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3" name="Google Shape;2123;p144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4" name="Google Shape;2124;p144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5" name="Google Shape;2125;p144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6" name="Google Shape;2126;p144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27" name="Google Shape;2127;p144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8" name="Google Shape;2128;p144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>
                <a:solidFill>
                  <a:srgbClr val="FFFFFF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>
                <a:solidFill>
                  <a:srgbClr val="FFFFFF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GCP break">
  <p:cSld name="CUSTOM_3_1_1_1_1_1_1_1_1_1_1_1_3">
    <p:bg>
      <p:bgPr>
        <a:solidFill>
          <a:srgbClr val="FFFFFF"/>
        </a:solidFill>
      </p:bgPr>
    </p:bg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45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131" name="Google Shape;2131;p145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2132" name="Google Shape;2132;p145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2133" name="Google Shape;2133;p145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145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145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145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145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145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145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145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145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145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145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145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145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145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7" name="Google Shape;2147;p145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2148" name="Google Shape;2148;p145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145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145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145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145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GCP content">
  <p:cSld name="CUSTOM_3_1_1_1_1_1_1_1_1_1_1_1_2_1">
    <p:bg>
      <p:bgPr>
        <a:solidFill>
          <a:srgbClr val="FFFFFF"/>
        </a:solidFill>
      </p:bgPr>
    </p:bg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46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5" name="Google Shape;2155;p146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156" name="Google Shape;2156;p146"/>
          <p:cNvGrpSpPr/>
          <p:nvPr/>
        </p:nvGrpSpPr>
        <p:grpSpPr>
          <a:xfrm>
            <a:off x="617793" y="4562424"/>
            <a:ext cx="2353175" cy="252193"/>
            <a:chOff x="617793" y="4562424"/>
            <a:chExt cx="2353175" cy="252193"/>
          </a:xfrm>
        </p:grpSpPr>
        <p:grpSp>
          <p:nvGrpSpPr>
            <p:cNvPr id="2157" name="Google Shape;2157;p146"/>
            <p:cNvGrpSpPr/>
            <p:nvPr/>
          </p:nvGrpSpPr>
          <p:grpSpPr>
            <a:xfrm>
              <a:off x="989955" y="4603006"/>
              <a:ext cx="1981014" cy="211056"/>
              <a:chOff x="1644000" y="3136475"/>
              <a:chExt cx="5180475" cy="551925"/>
            </a:xfrm>
          </p:grpSpPr>
          <p:sp>
            <p:nvSpPr>
              <p:cNvPr id="2158" name="Google Shape;2158;p146"/>
              <p:cNvSpPr/>
              <p:nvPr/>
            </p:nvSpPr>
            <p:spPr>
              <a:xfrm>
                <a:off x="3457850" y="3174000"/>
                <a:ext cx="341975" cy="390525"/>
              </a:xfrm>
              <a:custGeom>
                <a:rect b="b" l="l" r="r" t="t"/>
                <a:pathLst>
                  <a:path extrusionOk="0" h="15621" w="13679">
                    <a:moveTo>
                      <a:pt x="7759" y="0"/>
                    </a:moveTo>
                    <a:lnTo>
                      <a:pt x="7352" y="12"/>
                    </a:lnTo>
                    <a:lnTo>
                      <a:pt x="6561" y="82"/>
                    </a:lnTo>
                    <a:lnTo>
                      <a:pt x="5805" y="221"/>
                    </a:lnTo>
                    <a:lnTo>
                      <a:pt x="5072" y="431"/>
                    </a:lnTo>
                    <a:lnTo>
                      <a:pt x="4386" y="710"/>
                    </a:lnTo>
                    <a:lnTo>
                      <a:pt x="3734" y="1059"/>
                    </a:lnTo>
                    <a:lnTo>
                      <a:pt x="3106" y="1477"/>
                    </a:lnTo>
                    <a:lnTo>
                      <a:pt x="2513" y="1966"/>
                    </a:lnTo>
                    <a:lnTo>
                      <a:pt x="2234" y="2245"/>
                    </a:lnTo>
                    <a:lnTo>
                      <a:pt x="1955" y="2524"/>
                    </a:lnTo>
                    <a:lnTo>
                      <a:pt x="1466" y="3117"/>
                    </a:lnTo>
                    <a:lnTo>
                      <a:pt x="1048" y="3734"/>
                    </a:lnTo>
                    <a:lnTo>
                      <a:pt x="699" y="4397"/>
                    </a:lnTo>
                    <a:lnTo>
                      <a:pt x="420" y="5095"/>
                    </a:lnTo>
                    <a:lnTo>
                      <a:pt x="210" y="5827"/>
                    </a:lnTo>
                    <a:lnTo>
                      <a:pt x="71" y="6595"/>
                    </a:lnTo>
                    <a:lnTo>
                      <a:pt x="1" y="7397"/>
                    </a:lnTo>
                    <a:lnTo>
                      <a:pt x="1" y="7805"/>
                    </a:lnTo>
                    <a:lnTo>
                      <a:pt x="1" y="8223"/>
                    </a:lnTo>
                    <a:lnTo>
                      <a:pt x="71" y="9026"/>
                    </a:lnTo>
                    <a:lnTo>
                      <a:pt x="210" y="9782"/>
                    </a:lnTo>
                    <a:lnTo>
                      <a:pt x="420" y="10515"/>
                    </a:lnTo>
                    <a:lnTo>
                      <a:pt x="710" y="11212"/>
                    </a:lnTo>
                    <a:lnTo>
                      <a:pt x="1059" y="11875"/>
                    </a:lnTo>
                    <a:lnTo>
                      <a:pt x="1478" y="12503"/>
                    </a:lnTo>
                    <a:lnTo>
                      <a:pt x="1967" y="13097"/>
                    </a:lnTo>
                    <a:lnTo>
                      <a:pt x="2234" y="13376"/>
                    </a:lnTo>
                    <a:lnTo>
                      <a:pt x="2513" y="13655"/>
                    </a:lnTo>
                    <a:lnTo>
                      <a:pt x="3106" y="14143"/>
                    </a:lnTo>
                    <a:lnTo>
                      <a:pt x="3734" y="14562"/>
                    </a:lnTo>
                    <a:lnTo>
                      <a:pt x="4386" y="14911"/>
                    </a:lnTo>
                    <a:lnTo>
                      <a:pt x="5072" y="15190"/>
                    </a:lnTo>
                    <a:lnTo>
                      <a:pt x="5805" y="15400"/>
                    </a:lnTo>
                    <a:lnTo>
                      <a:pt x="6561" y="15539"/>
                    </a:lnTo>
                    <a:lnTo>
                      <a:pt x="7352" y="15609"/>
                    </a:lnTo>
                    <a:lnTo>
                      <a:pt x="7759" y="15621"/>
                    </a:lnTo>
                    <a:lnTo>
                      <a:pt x="8212" y="15609"/>
                    </a:lnTo>
                    <a:lnTo>
                      <a:pt x="9096" y="15516"/>
                    </a:lnTo>
                    <a:lnTo>
                      <a:pt x="9922" y="15330"/>
                    </a:lnTo>
                    <a:lnTo>
                      <a:pt x="10725" y="15051"/>
                    </a:lnTo>
                    <a:lnTo>
                      <a:pt x="11108" y="14876"/>
                    </a:lnTo>
                    <a:lnTo>
                      <a:pt x="11481" y="14690"/>
                    </a:lnTo>
                    <a:lnTo>
                      <a:pt x="12190" y="14260"/>
                    </a:lnTo>
                    <a:lnTo>
                      <a:pt x="12841" y="13771"/>
                    </a:lnTo>
                    <a:lnTo>
                      <a:pt x="13411" y="13225"/>
                    </a:lnTo>
                    <a:lnTo>
                      <a:pt x="13679" y="12922"/>
                    </a:lnTo>
                    <a:lnTo>
                      <a:pt x="12341" y="11585"/>
                    </a:lnTo>
                    <a:lnTo>
                      <a:pt x="12097" y="11852"/>
                    </a:lnTo>
                    <a:lnTo>
                      <a:pt x="11597" y="12329"/>
                    </a:lnTo>
                    <a:lnTo>
                      <a:pt x="11074" y="12736"/>
                    </a:lnTo>
                    <a:lnTo>
                      <a:pt x="10527" y="13073"/>
                    </a:lnTo>
                    <a:lnTo>
                      <a:pt x="9945" y="13341"/>
                    </a:lnTo>
                    <a:lnTo>
                      <a:pt x="9352" y="13539"/>
                    </a:lnTo>
                    <a:lnTo>
                      <a:pt x="8724" y="13678"/>
                    </a:lnTo>
                    <a:lnTo>
                      <a:pt x="8073" y="13748"/>
                    </a:lnTo>
                    <a:lnTo>
                      <a:pt x="7747" y="13760"/>
                    </a:lnTo>
                    <a:lnTo>
                      <a:pt x="7142" y="13736"/>
                    </a:lnTo>
                    <a:lnTo>
                      <a:pt x="6305" y="13597"/>
                    </a:lnTo>
                    <a:lnTo>
                      <a:pt x="5758" y="13446"/>
                    </a:lnTo>
                    <a:lnTo>
                      <a:pt x="5246" y="13236"/>
                    </a:lnTo>
                    <a:lnTo>
                      <a:pt x="4758" y="12980"/>
                    </a:lnTo>
                    <a:lnTo>
                      <a:pt x="4281" y="12678"/>
                    </a:lnTo>
                    <a:lnTo>
                      <a:pt x="3839" y="12317"/>
                    </a:lnTo>
                    <a:lnTo>
                      <a:pt x="3630" y="12108"/>
                    </a:lnTo>
                    <a:lnTo>
                      <a:pt x="3420" y="11899"/>
                    </a:lnTo>
                    <a:lnTo>
                      <a:pt x="3060" y="11457"/>
                    </a:lnTo>
                    <a:lnTo>
                      <a:pt x="2746" y="10980"/>
                    </a:lnTo>
                    <a:lnTo>
                      <a:pt x="2478" y="10480"/>
                    </a:lnTo>
                    <a:lnTo>
                      <a:pt x="2269" y="9933"/>
                    </a:lnTo>
                    <a:lnTo>
                      <a:pt x="2106" y="9363"/>
                    </a:lnTo>
                    <a:lnTo>
                      <a:pt x="2001" y="8758"/>
                    </a:lnTo>
                    <a:lnTo>
                      <a:pt x="1943" y="8119"/>
                    </a:lnTo>
                    <a:lnTo>
                      <a:pt x="1943" y="7793"/>
                    </a:lnTo>
                    <a:lnTo>
                      <a:pt x="1943" y="7467"/>
                    </a:lnTo>
                    <a:lnTo>
                      <a:pt x="2001" y="6828"/>
                    </a:lnTo>
                    <a:lnTo>
                      <a:pt x="2106" y="6223"/>
                    </a:lnTo>
                    <a:lnTo>
                      <a:pt x="2269" y="5653"/>
                    </a:lnTo>
                    <a:lnTo>
                      <a:pt x="2478" y="5118"/>
                    </a:lnTo>
                    <a:lnTo>
                      <a:pt x="2746" y="4606"/>
                    </a:lnTo>
                    <a:lnTo>
                      <a:pt x="3060" y="4129"/>
                    </a:lnTo>
                    <a:lnTo>
                      <a:pt x="3420" y="3687"/>
                    </a:lnTo>
                    <a:lnTo>
                      <a:pt x="3630" y="3478"/>
                    </a:lnTo>
                    <a:lnTo>
                      <a:pt x="4060" y="3082"/>
                    </a:lnTo>
                    <a:lnTo>
                      <a:pt x="4746" y="2606"/>
                    </a:lnTo>
                    <a:lnTo>
                      <a:pt x="5246" y="2350"/>
                    </a:lnTo>
                    <a:lnTo>
                      <a:pt x="5758" y="2140"/>
                    </a:lnTo>
                    <a:lnTo>
                      <a:pt x="6293" y="1989"/>
                    </a:lnTo>
                    <a:lnTo>
                      <a:pt x="7142" y="1850"/>
                    </a:lnTo>
                    <a:lnTo>
                      <a:pt x="7747" y="1838"/>
                    </a:lnTo>
                    <a:lnTo>
                      <a:pt x="8073" y="1838"/>
                    </a:lnTo>
                    <a:lnTo>
                      <a:pt x="8701" y="1896"/>
                    </a:lnTo>
                    <a:lnTo>
                      <a:pt x="9282" y="2012"/>
                    </a:lnTo>
                    <a:lnTo>
                      <a:pt x="9841" y="2198"/>
                    </a:lnTo>
                    <a:lnTo>
                      <a:pt x="10352" y="2431"/>
                    </a:lnTo>
                    <a:lnTo>
                      <a:pt x="10841" y="2733"/>
                    </a:lnTo>
                    <a:lnTo>
                      <a:pt x="11295" y="3094"/>
                    </a:lnTo>
                    <a:lnTo>
                      <a:pt x="11713" y="3501"/>
                    </a:lnTo>
                    <a:lnTo>
                      <a:pt x="11899" y="3734"/>
                    </a:lnTo>
                    <a:lnTo>
                      <a:pt x="13237" y="2443"/>
                    </a:lnTo>
                    <a:lnTo>
                      <a:pt x="12969" y="2140"/>
                    </a:lnTo>
                    <a:lnTo>
                      <a:pt x="12411" y="1605"/>
                    </a:lnTo>
                    <a:lnTo>
                      <a:pt x="11806" y="1152"/>
                    </a:lnTo>
                    <a:lnTo>
                      <a:pt x="11155" y="768"/>
                    </a:lnTo>
                    <a:lnTo>
                      <a:pt x="10480" y="465"/>
                    </a:lnTo>
                    <a:lnTo>
                      <a:pt x="9748" y="233"/>
                    </a:lnTo>
                    <a:lnTo>
                      <a:pt x="8980" y="82"/>
                    </a:lnTo>
                    <a:lnTo>
                      <a:pt x="8177" y="12"/>
                    </a:lnTo>
                    <a:lnTo>
                      <a:pt x="77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146"/>
              <p:cNvSpPr/>
              <p:nvPr/>
            </p:nvSpPr>
            <p:spPr>
              <a:xfrm>
                <a:off x="3843125" y="3182425"/>
                <a:ext cx="48025" cy="373675"/>
              </a:xfrm>
              <a:custGeom>
                <a:rect b="b" l="l" r="r" t="t"/>
                <a:pathLst>
                  <a:path extrusionOk="0" h="14947" w="1921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146"/>
              <p:cNvSpPr/>
              <p:nvPr/>
            </p:nvSpPr>
            <p:spPr>
              <a:xfrm>
                <a:off x="39321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1" y="1908"/>
                    </a:lnTo>
                    <a:lnTo>
                      <a:pt x="6793" y="2164"/>
                    </a:lnTo>
                    <a:lnTo>
                      <a:pt x="7339" y="2536"/>
                    </a:lnTo>
                    <a:lnTo>
                      <a:pt x="7583" y="2780"/>
                    </a:lnTo>
                    <a:lnTo>
                      <a:pt x="7816" y="3036"/>
                    </a:lnTo>
                    <a:lnTo>
                      <a:pt x="8188" y="3618"/>
                    </a:lnTo>
                    <a:lnTo>
                      <a:pt x="8444" y="4292"/>
                    </a:lnTo>
                    <a:lnTo>
                      <a:pt x="8560" y="5048"/>
                    </a:lnTo>
                    <a:lnTo>
                      <a:pt x="8572" y="5455"/>
                    </a:lnTo>
                    <a:lnTo>
                      <a:pt x="8560" y="5862"/>
                    </a:lnTo>
                    <a:lnTo>
                      <a:pt x="8444" y="6618"/>
                    </a:lnTo>
                    <a:lnTo>
                      <a:pt x="8188" y="7281"/>
                    </a:lnTo>
                    <a:lnTo>
                      <a:pt x="7816" y="7874"/>
                    </a:lnTo>
                    <a:lnTo>
                      <a:pt x="7583" y="8130"/>
                    </a:lnTo>
                    <a:lnTo>
                      <a:pt x="7339" y="8375"/>
                    </a:lnTo>
                    <a:lnTo>
                      <a:pt x="6793" y="8758"/>
                    </a:lnTo>
                    <a:lnTo>
                      <a:pt x="6211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8" y="9142"/>
                    </a:lnTo>
                    <a:lnTo>
                      <a:pt x="4280" y="9003"/>
                    </a:lnTo>
                    <a:lnTo>
                      <a:pt x="3699" y="8747"/>
                    </a:lnTo>
                    <a:lnTo>
                      <a:pt x="3152" y="8375"/>
                    </a:lnTo>
                    <a:lnTo>
                      <a:pt x="2908" y="8130"/>
                    </a:lnTo>
                    <a:lnTo>
                      <a:pt x="2675" y="7863"/>
                    </a:lnTo>
                    <a:lnTo>
                      <a:pt x="2303" y="7281"/>
                    </a:lnTo>
                    <a:lnTo>
                      <a:pt x="2047" y="6607"/>
                    </a:lnTo>
                    <a:lnTo>
                      <a:pt x="1931" y="5862"/>
                    </a:lnTo>
                    <a:lnTo>
                      <a:pt x="1919" y="5455"/>
                    </a:lnTo>
                    <a:lnTo>
                      <a:pt x="1931" y="5048"/>
                    </a:lnTo>
                    <a:lnTo>
                      <a:pt x="2047" y="4292"/>
                    </a:lnTo>
                    <a:lnTo>
                      <a:pt x="2303" y="3629"/>
                    </a:lnTo>
                    <a:lnTo>
                      <a:pt x="2675" y="3036"/>
                    </a:lnTo>
                    <a:lnTo>
                      <a:pt x="2908" y="2780"/>
                    </a:lnTo>
                    <a:lnTo>
                      <a:pt x="3152" y="2536"/>
                    </a:lnTo>
                    <a:lnTo>
                      <a:pt x="3699" y="2152"/>
                    </a:lnTo>
                    <a:lnTo>
                      <a:pt x="4280" y="1896"/>
                    </a:lnTo>
                    <a:lnTo>
                      <a:pt x="4908" y="1768"/>
                    </a:lnTo>
                    <a:close/>
                    <a:moveTo>
                      <a:pt x="5257" y="0"/>
                    </a:moveTo>
                    <a:lnTo>
                      <a:pt x="4699" y="24"/>
                    </a:lnTo>
                    <a:lnTo>
                      <a:pt x="3652" y="210"/>
                    </a:lnTo>
                    <a:lnTo>
                      <a:pt x="2698" y="605"/>
                    </a:lnTo>
                    <a:lnTo>
                      <a:pt x="1861" y="1187"/>
                    </a:lnTo>
                    <a:lnTo>
                      <a:pt x="1477" y="1559"/>
                    </a:lnTo>
                    <a:lnTo>
                      <a:pt x="1128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0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8" y="8956"/>
                    </a:lnTo>
                    <a:lnTo>
                      <a:pt x="1477" y="9352"/>
                    </a:lnTo>
                    <a:lnTo>
                      <a:pt x="1861" y="9724"/>
                    </a:lnTo>
                    <a:lnTo>
                      <a:pt x="2698" y="10305"/>
                    </a:lnTo>
                    <a:lnTo>
                      <a:pt x="3652" y="10701"/>
                    </a:lnTo>
                    <a:lnTo>
                      <a:pt x="4699" y="10887"/>
                    </a:lnTo>
                    <a:lnTo>
                      <a:pt x="5257" y="10910"/>
                    </a:lnTo>
                    <a:lnTo>
                      <a:pt x="5827" y="10887"/>
                    </a:lnTo>
                    <a:lnTo>
                      <a:pt x="6874" y="10701"/>
                    </a:lnTo>
                    <a:lnTo>
                      <a:pt x="7816" y="10305"/>
                    </a:lnTo>
                    <a:lnTo>
                      <a:pt x="8665" y="9724"/>
                    </a:lnTo>
                    <a:lnTo>
                      <a:pt x="9037" y="9352"/>
                    </a:lnTo>
                    <a:lnTo>
                      <a:pt x="9398" y="8956"/>
                    </a:lnTo>
                    <a:lnTo>
                      <a:pt x="9956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6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6" y="2827"/>
                    </a:lnTo>
                    <a:lnTo>
                      <a:pt x="9398" y="1954"/>
                    </a:lnTo>
                    <a:lnTo>
                      <a:pt x="9037" y="1559"/>
                    </a:lnTo>
                    <a:lnTo>
                      <a:pt x="8665" y="1187"/>
                    </a:lnTo>
                    <a:lnTo>
                      <a:pt x="7816" y="605"/>
                    </a:lnTo>
                    <a:lnTo>
                      <a:pt x="6874" y="210"/>
                    </a:lnTo>
                    <a:lnTo>
                      <a:pt x="5827" y="24"/>
                    </a:ln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146"/>
              <p:cNvSpPr/>
              <p:nvPr/>
            </p:nvSpPr>
            <p:spPr>
              <a:xfrm>
                <a:off x="4234225" y="3300475"/>
                <a:ext cx="226250" cy="263475"/>
              </a:xfrm>
              <a:custGeom>
                <a:rect b="b" l="l" r="r" t="t"/>
                <a:pathLst>
                  <a:path extrusionOk="0" h="10539" w="9050">
                    <a:moveTo>
                      <a:pt x="1" y="1"/>
                    </a:moveTo>
                    <a:lnTo>
                      <a:pt x="1" y="6258"/>
                    </a:lnTo>
                    <a:lnTo>
                      <a:pt x="1" y="6735"/>
                    </a:lnTo>
                    <a:lnTo>
                      <a:pt x="129" y="7619"/>
                    </a:lnTo>
                    <a:lnTo>
                      <a:pt x="373" y="8398"/>
                    </a:lnTo>
                    <a:lnTo>
                      <a:pt x="745" y="9073"/>
                    </a:lnTo>
                    <a:lnTo>
                      <a:pt x="989" y="9375"/>
                    </a:lnTo>
                    <a:lnTo>
                      <a:pt x="1233" y="9654"/>
                    </a:lnTo>
                    <a:lnTo>
                      <a:pt x="1850" y="10096"/>
                    </a:lnTo>
                    <a:lnTo>
                      <a:pt x="2571" y="10387"/>
                    </a:lnTo>
                    <a:lnTo>
                      <a:pt x="3420" y="10527"/>
                    </a:lnTo>
                    <a:lnTo>
                      <a:pt x="3897" y="10538"/>
                    </a:lnTo>
                    <a:lnTo>
                      <a:pt x="4141" y="10538"/>
                    </a:lnTo>
                    <a:lnTo>
                      <a:pt x="4630" y="10468"/>
                    </a:lnTo>
                    <a:lnTo>
                      <a:pt x="5107" y="10341"/>
                    </a:lnTo>
                    <a:lnTo>
                      <a:pt x="5572" y="10154"/>
                    </a:lnTo>
                    <a:lnTo>
                      <a:pt x="5793" y="10026"/>
                    </a:lnTo>
                    <a:lnTo>
                      <a:pt x="6014" y="9910"/>
                    </a:lnTo>
                    <a:lnTo>
                      <a:pt x="6409" y="9631"/>
                    </a:lnTo>
                    <a:lnTo>
                      <a:pt x="6747" y="9317"/>
                    </a:lnTo>
                    <a:lnTo>
                      <a:pt x="7014" y="8980"/>
                    </a:lnTo>
                    <a:lnTo>
                      <a:pt x="7130" y="8794"/>
                    </a:lnTo>
                    <a:lnTo>
                      <a:pt x="7223" y="8794"/>
                    </a:lnTo>
                    <a:lnTo>
                      <a:pt x="7223" y="10224"/>
                    </a:lnTo>
                    <a:lnTo>
                      <a:pt x="9050" y="10224"/>
                    </a:lnTo>
                    <a:lnTo>
                      <a:pt x="9050" y="1"/>
                    </a:lnTo>
                    <a:lnTo>
                      <a:pt x="7130" y="1"/>
                    </a:lnTo>
                    <a:lnTo>
                      <a:pt x="7130" y="5642"/>
                    </a:lnTo>
                    <a:lnTo>
                      <a:pt x="7130" y="5944"/>
                    </a:lnTo>
                    <a:lnTo>
                      <a:pt x="7026" y="6537"/>
                    </a:lnTo>
                    <a:lnTo>
                      <a:pt x="6840" y="7096"/>
                    </a:lnTo>
                    <a:lnTo>
                      <a:pt x="6560" y="7607"/>
                    </a:lnTo>
                    <a:lnTo>
                      <a:pt x="6374" y="7852"/>
                    </a:lnTo>
                    <a:lnTo>
                      <a:pt x="6188" y="8084"/>
                    </a:lnTo>
                    <a:lnTo>
                      <a:pt x="5758" y="8445"/>
                    </a:lnTo>
                    <a:lnTo>
                      <a:pt x="5281" y="8677"/>
                    </a:lnTo>
                    <a:lnTo>
                      <a:pt x="4734" y="8805"/>
                    </a:lnTo>
                    <a:lnTo>
                      <a:pt x="4444" y="8817"/>
                    </a:lnTo>
                    <a:lnTo>
                      <a:pt x="4130" y="8805"/>
                    </a:lnTo>
                    <a:lnTo>
                      <a:pt x="3583" y="8712"/>
                    </a:lnTo>
                    <a:lnTo>
                      <a:pt x="3106" y="8538"/>
                    </a:lnTo>
                    <a:lnTo>
                      <a:pt x="2711" y="8270"/>
                    </a:lnTo>
                    <a:lnTo>
                      <a:pt x="2397" y="7910"/>
                    </a:lnTo>
                    <a:lnTo>
                      <a:pt x="2152" y="7456"/>
                    </a:lnTo>
                    <a:lnTo>
                      <a:pt x="2001" y="6921"/>
                    </a:lnTo>
                    <a:lnTo>
                      <a:pt x="1920" y="6293"/>
                    </a:lnTo>
                    <a:lnTo>
                      <a:pt x="1920" y="5944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146"/>
              <p:cNvSpPr/>
              <p:nvPr/>
            </p:nvSpPr>
            <p:spPr>
              <a:xfrm>
                <a:off x="4502025" y="3182125"/>
                <a:ext cx="256200" cy="382400"/>
              </a:xfrm>
              <a:custGeom>
                <a:rect b="b" l="l" r="r" t="t"/>
                <a:pathLst>
                  <a:path extrusionOk="0" h="15296" w="10248">
                    <a:moveTo>
                      <a:pt x="5153" y="6142"/>
                    </a:moveTo>
                    <a:lnTo>
                      <a:pt x="5502" y="6154"/>
                    </a:lnTo>
                    <a:lnTo>
                      <a:pt x="6130" y="6282"/>
                    </a:lnTo>
                    <a:lnTo>
                      <a:pt x="6700" y="6526"/>
                    </a:lnTo>
                    <a:lnTo>
                      <a:pt x="7224" y="6910"/>
                    </a:lnTo>
                    <a:lnTo>
                      <a:pt x="7468" y="7154"/>
                    </a:lnTo>
                    <a:lnTo>
                      <a:pt x="7700" y="7410"/>
                    </a:lnTo>
                    <a:lnTo>
                      <a:pt x="8049" y="7991"/>
                    </a:lnTo>
                    <a:lnTo>
                      <a:pt x="8282" y="8666"/>
                    </a:lnTo>
                    <a:lnTo>
                      <a:pt x="8410" y="9422"/>
                    </a:lnTo>
                    <a:lnTo>
                      <a:pt x="8422" y="9841"/>
                    </a:lnTo>
                    <a:lnTo>
                      <a:pt x="8410" y="10248"/>
                    </a:lnTo>
                    <a:lnTo>
                      <a:pt x="8294" y="11004"/>
                    </a:lnTo>
                    <a:lnTo>
                      <a:pt x="8061" y="11678"/>
                    </a:lnTo>
                    <a:lnTo>
                      <a:pt x="7700" y="12271"/>
                    </a:lnTo>
                    <a:lnTo>
                      <a:pt x="7468" y="12527"/>
                    </a:lnTo>
                    <a:lnTo>
                      <a:pt x="7224" y="12772"/>
                    </a:lnTo>
                    <a:lnTo>
                      <a:pt x="6700" y="13144"/>
                    </a:lnTo>
                    <a:lnTo>
                      <a:pt x="6119" y="13400"/>
                    </a:lnTo>
                    <a:lnTo>
                      <a:pt x="5491" y="13516"/>
                    </a:lnTo>
                    <a:lnTo>
                      <a:pt x="5153" y="13528"/>
                    </a:lnTo>
                    <a:lnTo>
                      <a:pt x="4828" y="13516"/>
                    </a:lnTo>
                    <a:lnTo>
                      <a:pt x="4211" y="13400"/>
                    </a:lnTo>
                    <a:lnTo>
                      <a:pt x="3630" y="13144"/>
                    </a:lnTo>
                    <a:lnTo>
                      <a:pt x="3106" y="12760"/>
                    </a:lnTo>
                    <a:lnTo>
                      <a:pt x="2862" y="12516"/>
                    </a:lnTo>
                    <a:lnTo>
                      <a:pt x="2629" y="12260"/>
                    </a:lnTo>
                    <a:lnTo>
                      <a:pt x="2269" y="11667"/>
                    </a:lnTo>
                    <a:lnTo>
                      <a:pt x="2036" y="11004"/>
                    </a:lnTo>
                    <a:lnTo>
                      <a:pt x="1908" y="10248"/>
                    </a:lnTo>
                    <a:lnTo>
                      <a:pt x="1908" y="9841"/>
                    </a:lnTo>
                    <a:lnTo>
                      <a:pt x="1908" y="9434"/>
                    </a:lnTo>
                    <a:lnTo>
                      <a:pt x="2036" y="8678"/>
                    </a:lnTo>
                    <a:lnTo>
                      <a:pt x="2269" y="8003"/>
                    </a:lnTo>
                    <a:lnTo>
                      <a:pt x="2629" y="7421"/>
                    </a:lnTo>
                    <a:lnTo>
                      <a:pt x="2862" y="7166"/>
                    </a:lnTo>
                    <a:lnTo>
                      <a:pt x="3106" y="6921"/>
                    </a:lnTo>
                    <a:lnTo>
                      <a:pt x="3630" y="6537"/>
                    </a:lnTo>
                    <a:lnTo>
                      <a:pt x="4211" y="6282"/>
                    </a:lnTo>
                    <a:lnTo>
                      <a:pt x="4828" y="6154"/>
                    </a:lnTo>
                    <a:lnTo>
                      <a:pt x="5153" y="6142"/>
                    </a:lnTo>
                    <a:close/>
                    <a:moveTo>
                      <a:pt x="8329" y="1"/>
                    </a:moveTo>
                    <a:lnTo>
                      <a:pt x="8329" y="4711"/>
                    </a:lnTo>
                    <a:lnTo>
                      <a:pt x="8422" y="6130"/>
                    </a:lnTo>
                    <a:lnTo>
                      <a:pt x="8329" y="6130"/>
                    </a:lnTo>
                    <a:lnTo>
                      <a:pt x="8212" y="5944"/>
                    </a:lnTo>
                    <a:lnTo>
                      <a:pt x="7921" y="5607"/>
                    </a:lnTo>
                    <a:lnTo>
                      <a:pt x="7584" y="5293"/>
                    </a:lnTo>
                    <a:lnTo>
                      <a:pt x="7177" y="5014"/>
                    </a:lnTo>
                    <a:lnTo>
                      <a:pt x="6944" y="4886"/>
                    </a:lnTo>
                    <a:lnTo>
                      <a:pt x="6712" y="4758"/>
                    </a:lnTo>
                    <a:lnTo>
                      <a:pt x="6223" y="4572"/>
                    </a:lnTo>
                    <a:lnTo>
                      <a:pt x="5700" y="4456"/>
                    </a:lnTo>
                    <a:lnTo>
                      <a:pt x="5142" y="4386"/>
                    </a:lnTo>
                    <a:lnTo>
                      <a:pt x="4851" y="4386"/>
                    </a:lnTo>
                    <a:lnTo>
                      <a:pt x="4362" y="4397"/>
                    </a:lnTo>
                    <a:lnTo>
                      <a:pt x="3444" y="4595"/>
                    </a:lnTo>
                    <a:lnTo>
                      <a:pt x="2583" y="4991"/>
                    </a:lnTo>
                    <a:lnTo>
                      <a:pt x="1804" y="5584"/>
                    </a:lnTo>
                    <a:lnTo>
                      <a:pt x="1443" y="5956"/>
                    </a:lnTo>
                    <a:lnTo>
                      <a:pt x="1094" y="6351"/>
                    </a:lnTo>
                    <a:lnTo>
                      <a:pt x="547" y="7235"/>
                    </a:lnTo>
                    <a:lnTo>
                      <a:pt x="198" y="8201"/>
                    </a:lnTo>
                    <a:lnTo>
                      <a:pt x="12" y="9271"/>
                    </a:lnTo>
                    <a:lnTo>
                      <a:pt x="1" y="9841"/>
                    </a:lnTo>
                    <a:lnTo>
                      <a:pt x="12" y="10411"/>
                    </a:lnTo>
                    <a:lnTo>
                      <a:pt x="198" y="11469"/>
                    </a:lnTo>
                    <a:lnTo>
                      <a:pt x="547" y="12446"/>
                    </a:lnTo>
                    <a:lnTo>
                      <a:pt x="1094" y="13318"/>
                    </a:lnTo>
                    <a:lnTo>
                      <a:pt x="1443" y="13725"/>
                    </a:lnTo>
                    <a:lnTo>
                      <a:pt x="1804" y="14098"/>
                    </a:lnTo>
                    <a:lnTo>
                      <a:pt x="2583" y="14679"/>
                    </a:lnTo>
                    <a:lnTo>
                      <a:pt x="3444" y="15075"/>
                    </a:lnTo>
                    <a:lnTo>
                      <a:pt x="4362" y="15272"/>
                    </a:lnTo>
                    <a:lnTo>
                      <a:pt x="4851" y="15296"/>
                    </a:lnTo>
                    <a:lnTo>
                      <a:pt x="5142" y="15284"/>
                    </a:lnTo>
                    <a:lnTo>
                      <a:pt x="5688" y="15226"/>
                    </a:lnTo>
                    <a:lnTo>
                      <a:pt x="6212" y="15098"/>
                    </a:lnTo>
                    <a:lnTo>
                      <a:pt x="6712" y="14900"/>
                    </a:lnTo>
                    <a:lnTo>
                      <a:pt x="6944" y="14772"/>
                    </a:lnTo>
                    <a:lnTo>
                      <a:pt x="7177" y="14633"/>
                    </a:lnTo>
                    <a:lnTo>
                      <a:pt x="7573" y="14353"/>
                    </a:lnTo>
                    <a:lnTo>
                      <a:pt x="7921" y="14039"/>
                    </a:lnTo>
                    <a:lnTo>
                      <a:pt x="8212" y="13702"/>
                    </a:lnTo>
                    <a:lnTo>
                      <a:pt x="8329" y="13516"/>
                    </a:lnTo>
                    <a:lnTo>
                      <a:pt x="8422" y="13516"/>
                    </a:lnTo>
                    <a:lnTo>
                      <a:pt x="8422" y="14947"/>
                    </a:lnTo>
                    <a:lnTo>
                      <a:pt x="10248" y="14947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146"/>
              <p:cNvSpPr/>
              <p:nvPr/>
            </p:nvSpPr>
            <p:spPr>
              <a:xfrm>
                <a:off x="4939950" y="3182425"/>
                <a:ext cx="243975" cy="373675"/>
              </a:xfrm>
              <a:custGeom>
                <a:rect b="b" l="l" r="r" t="t"/>
                <a:pathLst>
                  <a:path extrusionOk="0" h="14947" w="9759">
                    <a:moveTo>
                      <a:pt x="5432" y="1861"/>
                    </a:moveTo>
                    <a:lnTo>
                      <a:pt x="5967" y="1966"/>
                    </a:lnTo>
                    <a:lnTo>
                      <a:pt x="6455" y="2175"/>
                    </a:lnTo>
                    <a:lnTo>
                      <a:pt x="6874" y="2478"/>
                    </a:lnTo>
                    <a:lnTo>
                      <a:pt x="7060" y="2676"/>
                    </a:lnTo>
                    <a:lnTo>
                      <a:pt x="7234" y="2873"/>
                    </a:lnTo>
                    <a:lnTo>
                      <a:pt x="7514" y="3304"/>
                    </a:lnTo>
                    <a:lnTo>
                      <a:pt x="7688" y="3746"/>
                    </a:lnTo>
                    <a:lnTo>
                      <a:pt x="7781" y="4223"/>
                    </a:lnTo>
                    <a:lnTo>
                      <a:pt x="7793" y="4467"/>
                    </a:lnTo>
                    <a:lnTo>
                      <a:pt x="7781" y="4699"/>
                    </a:lnTo>
                    <a:lnTo>
                      <a:pt x="7688" y="5176"/>
                    </a:lnTo>
                    <a:lnTo>
                      <a:pt x="7514" y="5618"/>
                    </a:lnTo>
                    <a:lnTo>
                      <a:pt x="7234" y="6049"/>
                    </a:lnTo>
                    <a:lnTo>
                      <a:pt x="7060" y="6246"/>
                    </a:lnTo>
                    <a:lnTo>
                      <a:pt x="6886" y="6444"/>
                    </a:lnTo>
                    <a:lnTo>
                      <a:pt x="6455" y="6746"/>
                    </a:lnTo>
                    <a:lnTo>
                      <a:pt x="5967" y="6956"/>
                    </a:lnTo>
                    <a:lnTo>
                      <a:pt x="5432" y="7060"/>
                    </a:lnTo>
                    <a:lnTo>
                      <a:pt x="1919" y="7060"/>
                    </a:lnTo>
                    <a:lnTo>
                      <a:pt x="1919" y="1861"/>
                    </a:lnTo>
                    <a:close/>
                    <a:moveTo>
                      <a:pt x="0" y="1"/>
                    </a:moveTo>
                    <a:lnTo>
                      <a:pt x="0" y="14946"/>
                    </a:lnTo>
                    <a:lnTo>
                      <a:pt x="1919" y="14946"/>
                    </a:lnTo>
                    <a:lnTo>
                      <a:pt x="1919" y="8898"/>
                    </a:lnTo>
                    <a:lnTo>
                      <a:pt x="5094" y="8898"/>
                    </a:lnTo>
                    <a:lnTo>
                      <a:pt x="5560" y="8887"/>
                    </a:lnTo>
                    <a:lnTo>
                      <a:pt x="6444" y="8724"/>
                    </a:lnTo>
                    <a:lnTo>
                      <a:pt x="7258" y="8410"/>
                    </a:lnTo>
                    <a:lnTo>
                      <a:pt x="8025" y="7933"/>
                    </a:lnTo>
                    <a:lnTo>
                      <a:pt x="8374" y="7630"/>
                    </a:lnTo>
                    <a:lnTo>
                      <a:pt x="8700" y="7305"/>
                    </a:lnTo>
                    <a:lnTo>
                      <a:pt x="9223" y="6595"/>
                    </a:lnTo>
                    <a:lnTo>
                      <a:pt x="9572" y="5793"/>
                    </a:lnTo>
                    <a:lnTo>
                      <a:pt x="9747" y="4920"/>
                    </a:lnTo>
                    <a:lnTo>
                      <a:pt x="9758" y="4444"/>
                    </a:lnTo>
                    <a:lnTo>
                      <a:pt x="9747" y="3978"/>
                    </a:lnTo>
                    <a:lnTo>
                      <a:pt x="9572" y="3094"/>
                    </a:lnTo>
                    <a:lnTo>
                      <a:pt x="9223" y="2303"/>
                    </a:lnTo>
                    <a:lnTo>
                      <a:pt x="8712" y="1582"/>
                    </a:lnTo>
                    <a:lnTo>
                      <a:pt x="8374" y="1268"/>
                    </a:lnTo>
                    <a:lnTo>
                      <a:pt x="8025" y="954"/>
                    </a:lnTo>
                    <a:lnTo>
                      <a:pt x="7258" y="489"/>
                    </a:lnTo>
                    <a:lnTo>
                      <a:pt x="6444" y="163"/>
                    </a:lnTo>
                    <a:lnTo>
                      <a:pt x="5560" y="12"/>
                    </a:lnTo>
                    <a:lnTo>
                      <a:pt x="509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146"/>
              <p:cNvSpPr/>
              <p:nvPr/>
            </p:nvSpPr>
            <p:spPr>
              <a:xfrm>
                <a:off x="5228675" y="3182425"/>
                <a:ext cx="48000" cy="373675"/>
              </a:xfrm>
              <a:custGeom>
                <a:rect b="b" l="l" r="r" t="t"/>
                <a:pathLst>
                  <a:path extrusionOk="0" h="14947" w="1920">
                    <a:moveTo>
                      <a:pt x="1" y="1"/>
                    </a:moveTo>
                    <a:lnTo>
                      <a:pt x="1" y="14946"/>
                    </a:lnTo>
                    <a:lnTo>
                      <a:pt x="1920" y="14946"/>
                    </a:lnTo>
                    <a:lnTo>
                      <a:pt x="19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146"/>
              <p:cNvSpPr/>
              <p:nvPr/>
            </p:nvSpPr>
            <p:spPr>
              <a:xfrm>
                <a:off x="5317950" y="3291750"/>
                <a:ext cx="227125" cy="272775"/>
              </a:xfrm>
              <a:custGeom>
                <a:rect b="b" l="l" r="r" t="t"/>
                <a:pathLst>
                  <a:path extrusionOk="0" h="10911" w="9085">
                    <a:moveTo>
                      <a:pt x="5211" y="5502"/>
                    </a:moveTo>
                    <a:lnTo>
                      <a:pt x="5932" y="5584"/>
                    </a:lnTo>
                    <a:lnTo>
                      <a:pt x="6537" y="5746"/>
                    </a:lnTo>
                    <a:lnTo>
                      <a:pt x="7049" y="6002"/>
                    </a:lnTo>
                    <a:lnTo>
                      <a:pt x="7258" y="6165"/>
                    </a:lnTo>
                    <a:lnTo>
                      <a:pt x="7246" y="6468"/>
                    </a:lnTo>
                    <a:lnTo>
                      <a:pt x="7118" y="7026"/>
                    </a:lnTo>
                    <a:lnTo>
                      <a:pt x="6874" y="7549"/>
                    </a:lnTo>
                    <a:lnTo>
                      <a:pt x="6514" y="8038"/>
                    </a:lnTo>
                    <a:lnTo>
                      <a:pt x="6281" y="8259"/>
                    </a:lnTo>
                    <a:lnTo>
                      <a:pt x="6037" y="8468"/>
                    </a:lnTo>
                    <a:lnTo>
                      <a:pt x="5525" y="8805"/>
                    </a:lnTo>
                    <a:lnTo>
                      <a:pt x="4978" y="9026"/>
                    </a:lnTo>
                    <a:lnTo>
                      <a:pt x="4408" y="9131"/>
                    </a:lnTo>
                    <a:lnTo>
                      <a:pt x="4118" y="9143"/>
                    </a:lnTo>
                    <a:lnTo>
                      <a:pt x="3908" y="9143"/>
                    </a:lnTo>
                    <a:lnTo>
                      <a:pt x="3513" y="9084"/>
                    </a:lnTo>
                    <a:lnTo>
                      <a:pt x="3141" y="8980"/>
                    </a:lnTo>
                    <a:lnTo>
                      <a:pt x="2792" y="8829"/>
                    </a:lnTo>
                    <a:lnTo>
                      <a:pt x="2629" y="8724"/>
                    </a:lnTo>
                    <a:lnTo>
                      <a:pt x="2478" y="8608"/>
                    </a:lnTo>
                    <a:lnTo>
                      <a:pt x="2245" y="8352"/>
                    </a:lnTo>
                    <a:lnTo>
                      <a:pt x="2082" y="8049"/>
                    </a:lnTo>
                    <a:lnTo>
                      <a:pt x="2001" y="7712"/>
                    </a:lnTo>
                    <a:lnTo>
                      <a:pt x="1989" y="7538"/>
                    </a:lnTo>
                    <a:lnTo>
                      <a:pt x="2001" y="7328"/>
                    </a:lnTo>
                    <a:lnTo>
                      <a:pt x="2082" y="6944"/>
                    </a:lnTo>
                    <a:lnTo>
                      <a:pt x="2268" y="6595"/>
                    </a:lnTo>
                    <a:lnTo>
                      <a:pt x="2536" y="6258"/>
                    </a:lnTo>
                    <a:lnTo>
                      <a:pt x="2710" y="6107"/>
                    </a:lnTo>
                    <a:lnTo>
                      <a:pt x="2896" y="5956"/>
                    </a:lnTo>
                    <a:lnTo>
                      <a:pt x="3338" y="5735"/>
                    </a:lnTo>
                    <a:lnTo>
                      <a:pt x="3862" y="5584"/>
                    </a:lnTo>
                    <a:lnTo>
                      <a:pt x="4467" y="5502"/>
                    </a:lnTo>
                    <a:close/>
                    <a:moveTo>
                      <a:pt x="4536" y="1"/>
                    </a:moveTo>
                    <a:lnTo>
                      <a:pt x="4118" y="12"/>
                    </a:lnTo>
                    <a:lnTo>
                      <a:pt x="3350" y="105"/>
                    </a:lnTo>
                    <a:lnTo>
                      <a:pt x="2664" y="303"/>
                    </a:lnTo>
                    <a:lnTo>
                      <a:pt x="2059" y="594"/>
                    </a:lnTo>
                    <a:lnTo>
                      <a:pt x="1791" y="792"/>
                    </a:lnTo>
                    <a:lnTo>
                      <a:pt x="1536" y="978"/>
                    </a:lnTo>
                    <a:lnTo>
                      <a:pt x="1094" y="1396"/>
                    </a:lnTo>
                    <a:lnTo>
                      <a:pt x="745" y="1815"/>
                    </a:lnTo>
                    <a:lnTo>
                      <a:pt x="489" y="2257"/>
                    </a:lnTo>
                    <a:lnTo>
                      <a:pt x="396" y="2490"/>
                    </a:lnTo>
                    <a:lnTo>
                      <a:pt x="2152" y="3246"/>
                    </a:lnTo>
                    <a:lnTo>
                      <a:pt x="2222" y="3071"/>
                    </a:lnTo>
                    <a:lnTo>
                      <a:pt x="2408" y="2757"/>
                    </a:lnTo>
                    <a:lnTo>
                      <a:pt x="2629" y="2490"/>
                    </a:lnTo>
                    <a:lnTo>
                      <a:pt x="2920" y="2257"/>
                    </a:lnTo>
                    <a:lnTo>
                      <a:pt x="3082" y="2152"/>
                    </a:lnTo>
                    <a:lnTo>
                      <a:pt x="3431" y="1978"/>
                    </a:lnTo>
                    <a:lnTo>
                      <a:pt x="4187" y="1780"/>
                    </a:lnTo>
                    <a:lnTo>
                      <a:pt x="4595" y="1757"/>
                    </a:lnTo>
                    <a:lnTo>
                      <a:pt x="4874" y="1769"/>
                    </a:lnTo>
                    <a:lnTo>
                      <a:pt x="5397" y="1850"/>
                    </a:lnTo>
                    <a:lnTo>
                      <a:pt x="5874" y="2025"/>
                    </a:lnTo>
                    <a:lnTo>
                      <a:pt x="6304" y="2280"/>
                    </a:lnTo>
                    <a:lnTo>
                      <a:pt x="6502" y="2443"/>
                    </a:lnTo>
                    <a:lnTo>
                      <a:pt x="6676" y="2618"/>
                    </a:lnTo>
                    <a:lnTo>
                      <a:pt x="6967" y="3013"/>
                    </a:lnTo>
                    <a:lnTo>
                      <a:pt x="7165" y="3455"/>
                    </a:lnTo>
                    <a:lnTo>
                      <a:pt x="7258" y="3967"/>
                    </a:lnTo>
                    <a:lnTo>
                      <a:pt x="7270" y="4246"/>
                    </a:lnTo>
                    <a:lnTo>
                      <a:pt x="7270" y="4537"/>
                    </a:lnTo>
                    <a:lnTo>
                      <a:pt x="6991" y="4386"/>
                    </a:lnTo>
                    <a:lnTo>
                      <a:pt x="6374" y="4153"/>
                    </a:lnTo>
                    <a:lnTo>
                      <a:pt x="5676" y="3990"/>
                    </a:lnTo>
                    <a:lnTo>
                      <a:pt x="4909" y="3920"/>
                    </a:lnTo>
                    <a:lnTo>
                      <a:pt x="4490" y="3909"/>
                    </a:lnTo>
                    <a:lnTo>
                      <a:pt x="4025" y="3920"/>
                    </a:lnTo>
                    <a:lnTo>
                      <a:pt x="3152" y="4037"/>
                    </a:lnTo>
                    <a:lnTo>
                      <a:pt x="2350" y="4269"/>
                    </a:lnTo>
                    <a:lnTo>
                      <a:pt x="1617" y="4630"/>
                    </a:lnTo>
                    <a:lnTo>
                      <a:pt x="1291" y="4862"/>
                    </a:lnTo>
                    <a:lnTo>
                      <a:pt x="989" y="5095"/>
                    </a:lnTo>
                    <a:lnTo>
                      <a:pt x="500" y="5665"/>
                    </a:lnTo>
                    <a:lnTo>
                      <a:pt x="175" y="6316"/>
                    </a:lnTo>
                    <a:lnTo>
                      <a:pt x="12" y="7061"/>
                    </a:lnTo>
                    <a:lnTo>
                      <a:pt x="0" y="7479"/>
                    </a:lnTo>
                    <a:lnTo>
                      <a:pt x="12" y="7852"/>
                    </a:lnTo>
                    <a:lnTo>
                      <a:pt x="151" y="8549"/>
                    </a:lnTo>
                    <a:lnTo>
                      <a:pt x="419" y="9178"/>
                    </a:lnTo>
                    <a:lnTo>
                      <a:pt x="826" y="9724"/>
                    </a:lnTo>
                    <a:lnTo>
                      <a:pt x="1094" y="9957"/>
                    </a:lnTo>
                    <a:lnTo>
                      <a:pt x="1373" y="10189"/>
                    </a:lnTo>
                    <a:lnTo>
                      <a:pt x="1978" y="10538"/>
                    </a:lnTo>
                    <a:lnTo>
                      <a:pt x="2664" y="10771"/>
                    </a:lnTo>
                    <a:lnTo>
                      <a:pt x="3408" y="10899"/>
                    </a:lnTo>
                    <a:lnTo>
                      <a:pt x="3815" y="10911"/>
                    </a:lnTo>
                    <a:lnTo>
                      <a:pt x="4083" y="10899"/>
                    </a:lnTo>
                    <a:lnTo>
                      <a:pt x="4595" y="10841"/>
                    </a:lnTo>
                    <a:lnTo>
                      <a:pt x="5083" y="10736"/>
                    </a:lnTo>
                    <a:lnTo>
                      <a:pt x="5537" y="10573"/>
                    </a:lnTo>
                    <a:lnTo>
                      <a:pt x="5955" y="10352"/>
                    </a:lnTo>
                    <a:lnTo>
                      <a:pt x="6339" y="10073"/>
                    </a:lnTo>
                    <a:lnTo>
                      <a:pt x="6700" y="9736"/>
                    </a:lnTo>
                    <a:lnTo>
                      <a:pt x="7025" y="9352"/>
                    </a:lnTo>
                    <a:lnTo>
                      <a:pt x="7165" y="9131"/>
                    </a:lnTo>
                    <a:lnTo>
                      <a:pt x="7258" y="9131"/>
                    </a:lnTo>
                    <a:lnTo>
                      <a:pt x="7258" y="10562"/>
                    </a:lnTo>
                    <a:lnTo>
                      <a:pt x="9084" y="10562"/>
                    </a:lnTo>
                    <a:lnTo>
                      <a:pt x="9084" y="4374"/>
                    </a:lnTo>
                    <a:lnTo>
                      <a:pt x="9072" y="3874"/>
                    </a:lnTo>
                    <a:lnTo>
                      <a:pt x="8910" y="2943"/>
                    </a:lnTo>
                    <a:lnTo>
                      <a:pt x="8584" y="2141"/>
                    </a:lnTo>
                    <a:lnTo>
                      <a:pt x="8107" y="1443"/>
                    </a:lnTo>
                    <a:lnTo>
                      <a:pt x="7793" y="1152"/>
                    </a:lnTo>
                    <a:lnTo>
                      <a:pt x="7467" y="873"/>
                    </a:lnTo>
                    <a:lnTo>
                      <a:pt x="6735" y="443"/>
                    </a:lnTo>
                    <a:lnTo>
                      <a:pt x="5920" y="152"/>
                    </a:lnTo>
                    <a:lnTo>
                      <a:pt x="5025" y="12"/>
                    </a:lnTo>
                    <a:lnTo>
                      <a:pt x="45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146"/>
              <p:cNvSpPr/>
              <p:nvPr/>
            </p:nvSpPr>
            <p:spPr>
              <a:xfrm>
                <a:off x="5577600" y="3222250"/>
                <a:ext cx="165775" cy="338200"/>
              </a:xfrm>
              <a:custGeom>
                <a:rect b="b" l="l" r="r" t="t"/>
                <a:pathLst>
                  <a:path extrusionOk="0" h="13528" w="6631">
                    <a:moveTo>
                      <a:pt x="1780" y="1"/>
                    </a:moveTo>
                    <a:lnTo>
                      <a:pt x="1780" y="3130"/>
                    </a:lnTo>
                    <a:lnTo>
                      <a:pt x="1" y="3130"/>
                    </a:lnTo>
                    <a:lnTo>
                      <a:pt x="1" y="4874"/>
                    </a:lnTo>
                    <a:lnTo>
                      <a:pt x="1780" y="4874"/>
                    </a:lnTo>
                    <a:lnTo>
                      <a:pt x="1780" y="10259"/>
                    </a:lnTo>
                    <a:lnTo>
                      <a:pt x="1792" y="10632"/>
                    </a:lnTo>
                    <a:lnTo>
                      <a:pt x="1897" y="11329"/>
                    </a:lnTo>
                    <a:lnTo>
                      <a:pt x="2106" y="11934"/>
                    </a:lnTo>
                    <a:lnTo>
                      <a:pt x="2420" y="12446"/>
                    </a:lnTo>
                    <a:lnTo>
                      <a:pt x="2629" y="12667"/>
                    </a:lnTo>
                    <a:lnTo>
                      <a:pt x="2850" y="12876"/>
                    </a:lnTo>
                    <a:lnTo>
                      <a:pt x="3362" y="13190"/>
                    </a:lnTo>
                    <a:lnTo>
                      <a:pt x="3979" y="13411"/>
                    </a:lnTo>
                    <a:lnTo>
                      <a:pt x="4688" y="13516"/>
                    </a:lnTo>
                    <a:lnTo>
                      <a:pt x="5083" y="13528"/>
                    </a:lnTo>
                    <a:lnTo>
                      <a:pt x="5525" y="13516"/>
                    </a:lnTo>
                    <a:lnTo>
                      <a:pt x="6305" y="13365"/>
                    </a:lnTo>
                    <a:lnTo>
                      <a:pt x="6630" y="13249"/>
                    </a:lnTo>
                    <a:lnTo>
                      <a:pt x="5956" y="11609"/>
                    </a:lnTo>
                    <a:lnTo>
                      <a:pt x="5770" y="11678"/>
                    </a:lnTo>
                    <a:lnTo>
                      <a:pt x="5339" y="11760"/>
                    </a:lnTo>
                    <a:lnTo>
                      <a:pt x="5083" y="11771"/>
                    </a:lnTo>
                    <a:lnTo>
                      <a:pt x="4921" y="11760"/>
                    </a:lnTo>
                    <a:lnTo>
                      <a:pt x="4618" y="11713"/>
                    </a:lnTo>
                    <a:lnTo>
                      <a:pt x="4351" y="11609"/>
                    </a:lnTo>
                    <a:lnTo>
                      <a:pt x="4141" y="11446"/>
                    </a:lnTo>
                    <a:lnTo>
                      <a:pt x="3967" y="11236"/>
                    </a:lnTo>
                    <a:lnTo>
                      <a:pt x="3839" y="10981"/>
                    </a:lnTo>
                    <a:lnTo>
                      <a:pt x="3723" y="10492"/>
                    </a:lnTo>
                    <a:lnTo>
                      <a:pt x="3699" y="10097"/>
                    </a:lnTo>
                    <a:lnTo>
                      <a:pt x="3699" y="4874"/>
                    </a:lnTo>
                    <a:lnTo>
                      <a:pt x="6200" y="4874"/>
                    </a:lnTo>
                    <a:lnTo>
                      <a:pt x="6200" y="3130"/>
                    </a:lnTo>
                    <a:lnTo>
                      <a:pt x="3699" y="3130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146"/>
              <p:cNvSpPr/>
              <p:nvPr/>
            </p:nvSpPr>
            <p:spPr>
              <a:xfrm>
                <a:off x="5767200" y="3180675"/>
                <a:ext cx="177400" cy="375425"/>
              </a:xfrm>
              <a:custGeom>
                <a:rect b="b" l="l" r="r" t="t"/>
                <a:pathLst>
                  <a:path extrusionOk="0" h="15017" w="7096">
                    <a:moveTo>
                      <a:pt x="5153" y="1"/>
                    </a:moveTo>
                    <a:lnTo>
                      <a:pt x="4420" y="117"/>
                    </a:lnTo>
                    <a:lnTo>
                      <a:pt x="3757" y="350"/>
                    </a:lnTo>
                    <a:lnTo>
                      <a:pt x="3175" y="710"/>
                    </a:lnTo>
                    <a:lnTo>
                      <a:pt x="2920" y="943"/>
                    </a:lnTo>
                    <a:lnTo>
                      <a:pt x="2687" y="1175"/>
                    </a:lnTo>
                    <a:lnTo>
                      <a:pt x="2303" y="1722"/>
                    </a:lnTo>
                    <a:lnTo>
                      <a:pt x="2059" y="2350"/>
                    </a:lnTo>
                    <a:lnTo>
                      <a:pt x="1931" y="3060"/>
                    </a:lnTo>
                    <a:lnTo>
                      <a:pt x="1919" y="3443"/>
                    </a:lnTo>
                    <a:lnTo>
                      <a:pt x="1919" y="4793"/>
                    </a:lnTo>
                    <a:lnTo>
                      <a:pt x="0" y="4793"/>
                    </a:lnTo>
                    <a:lnTo>
                      <a:pt x="0" y="6537"/>
                    </a:lnTo>
                    <a:lnTo>
                      <a:pt x="1919" y="6537"/>
                    </a:lnTo>
                    <a:lnTo>
                      <a:pt x="1919" y="15016"/>
                    </a:lnTo>
                    <a:lnTo>
                      <a:pt x="3838" y="15016"/>
                    </a:lnTo>
                    <a:lnTo>
                      <a:pt x="3838" y="6537"/>
                    </a:lnTo>
                    <a:lnTo>
                      <a:pt x="6514" y="6537"/>
                    </a:lnTo>
                    <a:lnTo>
                      <a:pt x="6514" y="4804"/>
                    </a:lnTo>
                    <a:lnTo>
                      <a:pt x="3838" y="4804"/>
                    </a:lnTo>
                    <a:lnTo>
                      <a:pt x="3838" y="3513"/>
                    </a:lnTo>
                    <a:lnTo>
                      <a:pt x="3838" y="3304"/>
                    </a:lnTo>
                    <a:lnTo>
                      <a:pt x="3908" y="2920"/>
                    </a:lnTo>
                    <a:lnTo>
                      <a:pt x="4024" y="2594"/>
                    </a:lnTo>
                    <a:lnTo>
                      <a:pt x="4199" y="2327"/>
                    </a:lnTo>
                    <a:lnTo>
                      <a:pt x="4315" y="2211"/>
                    </a:lnTo>
                    <a:lnTo>
                      <a:pt x="4443" y="2094"/>
                    </a:lnTo>
                    <a:lnTo>
                      <a:pt x="4722" y="1920"/>
                    </a:lnTo>
                    <a:lnTo>
                      <a:pt x="5025" y="1815"/>
                    </a:lnTo>
                    <a:lnTo>
                      <a:pt x="5374" y="1757"/>
                    </a:lnTo>
                    <a:lnTo>
                      <a:pt x="5816" y="1757"/>
                    </a:lnTo>
                    <a:lnTo>
                      <a:pt x="6258" y="1838"/>
                    </a:lnTo>
                    <a:lnTo>
                      <a:pt x="6432" y="1920"/>
                    </a:lnTo>
                    <a:lnTo>
                      <a:pt x="7095" y="268"/>
                    </a:lnTo>
                    <a:lnTo>
                      <a:pt x="6781" y="140"/>
                    </a:lnTo>
                    <a:lnTo>
                      <a:pt x="6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46"/>
              <p:cNvSpPr/>
              <p:nvPr/>
            </p:nvSpPr>
            <p:spPr>
              <a:xfrm>
                <a:off x="5945725" y="3292050"/>
                <a:ext cx="263175" cy="272775"/>
              </a:xfrm>
              <a:custGeom>
                <a:rect b="b" l="l" r="r" t="t"/>
                <a:pathLst>
                  <a:path extrusionOk="0" h="10911" w="10527">
                    <a:moveTo>
                      <a:pt x="5583" y="1768"/>
                    </a:moveTo>
                    <a:lnTo>
                      <a:pt x="6212" y="1908"/>
                    </a:lnTo>
                    <a:lnTo>
                      <a:pt x="6793" y="2164"/>
                    </a:lnTo>
                    <a:lnTo>
                      <a:pt x="7340" y="2536"/>
                    </a:lnTo>
                    <a:lnTo>
                      <a:pt x="7584" y="2780"/>
                    </a:lnTo>
                    <a:lnTo>
                      <a:pt x="7817" y="3036"/>
                    </a:lnTo>
                    <a:lnTo>
                      <a:pt x="8189" y="3618"/>
                    </a:lnTo>
                    <a:lnTo>
                      <a:pt x="8445" y="4292"/>
                    </a:lnTo>
                    <a:lnTo>
                      <a:pt x="8561" y="5048"/>
                    </a:lnTo>
                    <a:lnTo>
                      <a:pt x="8573" y="5455"/>
                    </a:lnTo>
                    <a:lnTo>
                      <a:pt x="8561" y="5862"/>
                    </a:lnTo>
                    <a:lnTo>
                      <a:pt x="8445" y="6618"/>
                    </a:lnTo>
                    <a:lnTo>
                      <a:pt x="8189" y="7281"/>
                    </a:lnTo>
                    <a:lnTo>
                      <a:pt x="7817" y="7874"/>
                    </a:lnTo>
                    <a:lnTo>
                      <a:pt x="7584" y="8130"/>
                    </a:lnTo>
                    <a:lnTo>
                      <a:pt x="7340" y="8375"/>
                    </a:lnTo>
                    <a:lnTo>
                      <a:pt x="6793" y="8758"/>
                    </a:lnTo>
                    <a:lnTo>
                      <a:pt x="6212" y="9014"/>
                    </a:lnTo>
                    <a:lnTo>
                      <a:pt x="5583" y="9142"/>
                    </a:lnTo>
                    <a:lnTo>
                      <a:pt x="5246" y="9154"/>
                    </a:lnTo>
                    <a:lnTo>
                      <a:pt x="4909" y="9142"/>
                    </a:lnTo>
                    <a:lnTo>
                      <a:pt x="4281" y="9003"/>
                    </a:lnTo>
                    <a:lnTo>
                      <a:pt x="3699" y="8747"/>
                    </a:lnTo>
                    <a:lnTo>
                      <a:pt x="3153" y="8375"/>
                    </a:lnTo>
                    <a:lnTo>
                      <a:pt x="2908" y="8130"/>
                    </a:lnTo>
                    <a:lnTo>
                      <a:pt x="2676" y="7863"/>
                    </a:lnTo>
                    <a:lnTo>
                      <a:pt x="2304" y="7281"/>
                    </a:lnTo>
                    <a:lnTo>
                      <a:pt x="2048" y="6607"/>
                    </a:lnTo>
                    <a:lnTo>
                      <a:pt x="1931" y="5862"/>
                    </a:lnTo>
                    <a:lnTo>
                      <a:pt x="1920" y="5455"/>
                    </a:lnTo>
                    <a:lnTo>
                      <a:pt x="1931" y="5048"/>
                    </a:lnTo>
                    <a:lnTo>
                      <a:pt x="2048" y="4292"/>
                    </a:lnTo>
                    <a:lnTo>
                      <a:pt x="2304" y="3629"/>
                    </a:lnTo>
                    <a:lnTo>
                      <a:pt x="2676" y="3036"/>
                    </a:lnTo>
                    <a:lnTo>
                      <a:pt x="2908" y="2780"/>
                    </a:lnTo>
                    <a:lnTo>
                      <a:pt x="3153" y="2536"/>
                    </a:lnTo>
                    <a:lnTo>
                      <a:pt x="3699" y="2152"/>
                    </a:lnTo>
                    <a:lnTo>
                      <a:pt x="4281" y="1896"/>
                    </a:lnTo>
                    <a:lnTo>
                      <a:pt x="4909" y="1768"/>
                    </a:lnTo>
                    <a:close/>
                    <a:moveTo>
                      <a:pt x="5258" y="0"/>
                    </a:moveTo>
                    <a:lnTo>
                      <a:pt x="4699" y="24"/>
                    </a:lnTo>
                    <a:lnTo>
                      <a:pt x="3653" y="210"/>
                    </a:lnTo>
                    <a:lnTo>
                      <a:pt x="2699" y="605"/>
                    </a:lnTo>
                    <a:lnTo>
                      <a:pt x="1862" y="1187"/>
                    </a:lnTo>
                    <a:lnTo>
                      <a:pt x="1478" y="1559"/>
                    </a:lnTo>
                    <a:lnTo>
                      <a:pt x="1129" y="1954"/>
                    </a:lnTo>
                    <a:lnTo>
                      <a:pt x="570" y="2827"/>
                    </a:lnTo>
                    <a:lnTo>
                      <a:pt x="198" y="3804"/>
                    </a:lnTo>
                    <a:lnTo>
                      <a:pt x="12" y="4874"/>
                    </a:lnTo>
                    <a:lnTo>
                      <a:pt x="1" y="5455"/>
                    </a:lnTo>
                    <a:lnTo>
                      <a:pt x="12" y="6025"/>
                    </a:lnTo>
                    <a:lnTo>
                      <a:pt x="198" y="7107"/>
                    </a:lnTo>
                    <a:lnTo>
                      <a:pt x="570" y="8084"/>
                    </a:lnTo>
                    <a:lnTo>
                      <a:pt x="1129" y="8956"/>
                    </a:lnTo>
                    <a:lnTo>
                      <a:pt x="1478" y="9352"/>
                    </a:lnTo>
                    <a:lnTo>
                      <a:pt x="1862" y="9724"/>
                    </a:lnTo>
                    <a:lnTo>
                      <a:pt x="2699" y="10305"/>
                    </a:lnTo>
                    <a:lnTo>
                      <a:pt x="3653" y="10701"/>
                    </a:lnTo>
                    <a:lnTo>
                      <a:pt x="4699" y="10887"/>
                    </a:lnTo>
                    <a:lnTo>
                      <a:pt x="5258" y="10910"/>
                    </a:lnTo>
                    <a:lnTo>
                      <a:pt x="5828" y="10887"/>
                    </a:lnTo>
                    <a:lnTo>
                      <a:pt x="6874" y="10701"/>
                    </a:lnTo>
                    <a:lnTo>
                      <a:pt x="7817" y="10305"/>
                    </a:lnTo>
                    <a:lnTo>
                      <a:pt x="8666" y="9724"/>
                    </a:lnTo>
                    <a:lnTo>
                      <a:pt x="9038" y="9352"/>
                    </a:lnTo>
                    <a:lnTo>
                      <a:pt x="9398" y="8956"/>
                    </a:lnTo>
                    <a:lnTo>
                      <a:pt x="9957" y="8072"/>
                    </a:lnTo>
                    <a:lnTo>
                      <a:pt x="10317" y="7095"/>
                    </a:lnTo>
                    <a:lnTo>
                      <a:pt x="10503" y="6025"/>
                    </a:lnTo>
                    <a:lnTo>
                      <a:pt x="10527" y="5455"/>
                    </a:lnTo>
                    <a:lnTo>
                      <a:pt x="10503" y="4885"/>
                    </a:lnTo>
                    <a:lnTo>
                      <a:pt x="10317" y="3804"/>
                    </a:lnTo>
                    <a:lnTo>
                      <a:pt x="9957" y="2827"/>
                    </a:lnTo>
                    <a:lnTo>
                      <a:pt x="9398" y="1954"/>
                    </a:lnTo>
                    <a:lnTo>
                      <a:pt x="9038" y="1559"/>
                    </a:lnTo>
                    <a:lnTo>
                      <a:pt x="8666" y="1187"/>
                    </a:lnTo>
                    <a:lnTo>
                      <a:pt x="7817" y="605"/>
                    </a:lnTo>
                    <a:lnTo>
                      <a:pt x="6874" y="210"/>
                    </a:lnTo>
                    <a:lnTo>
                      <a:pt x="5828" y="24"/>
                    </a:lnTo>
                    <a:lnTo>
                      <a:pt x="525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46"/>
              <p:cNvSpPr/>
              <p:nvPr/>
            </p:nvSpPr>
            <p:spPr>
              <a:xfrm>
                <a:off x="6247250" y="3294375"/>
                <a:ext cx="158225" cy="261725"/>
              </a:xfrm>
              <a:custGeom>
                <a:rect b="b" l="l" r="r" t="t"/>
                <a:pathLst>
                  <a:path extrusionOk="0" h="10469" w="6329">
                    <a:moveTo>
                      <a:pt x="4677" y="0"/>
                    </a:moveTo>
                    <a:lnTo>
                      <a:pt x="4246" y="70"/>
                    </a:lnTo>
                    <a:lnTo>
                      <a:pt x="3804" y="198"/>
                    </a:lnTo>
                    <a:lnTo>
                      <a:pt x="3362" y="407"/>
                    </a:lnTo>
                    <a:lnTo>
                      <a:pt x="3130" y="535"/>
                    </a:lnTo>
                    <a:lnTo>
                      <a:pt x="2909" y="675"/>
                    </a:lnTo>
                    <a:lnTo>
                      <a:pt x="2525" y="989"/>
                    </a:lnTo>
                    <a:lnTo>
                      <a:pt x="2222" y="1326"/>
                    </a:lnTo>
                    <a:lnTo>
                      <a:pt x="2001" y="1710"/>
                    </a:lnTo>
                    <a:lnTo>
                      <a:pt x="1920" y="1920"/>
                    </a:lnTo>
                    <a:lnTo>
                      <a:pt x="1839" y="1920"/>
                    </a:lnTo>
                    <a:lnTo>
                      <a:pt x="1839" y="245"/>
                    </a:lnTo>
                    <a:lnTo>
                      <a:pt x="1" y="245"/>
                    </a:lnTo>
                    <a:lnTo>
                      <a:pt x="1" y="10468"/>
                    </a:lnTo>
                    <a:lnTo>
                      <a:pt x="1932" y="10468"/>
                    </a:lnTo>
                    <a:lnTo>
                      <a:pt x="1932" y="4885"/>
                    </a:lnTo>
                    <a:lnTo>
                      <a:pt x="1943" y="4548"/>
                    </a:lnTo>
                    <a:lnTo>
                      <a:pt x="2048" y="3943"/>
                    </a:lnTo>
                    <a:lnTo>
                      <a:pt x="2246" y="3408"/>
                    </a:lnTo>
                    <a:lnTo>
                      <a:pt x="2548" y="2931"/>
                    </a:lnTo>
                    <a:lnTo>
                      <a:pt x="2734" y="2722"/>
                    </a:lnTo>
                    <a:lnTo>
                      <a:pt x="2944" y="2513"/>
                    </a:lnTo>
                    <a:lnTo>
                      <a:pt x="3374" y="2210"/>
                    </a:lnTo>
                    <a:lnTo>
                      <a:pt x="3828" y="2001"/>
                    </a:lnTo>
                    <a:lnTo>
                      <a:pt x="4328" y="1896"/>
                    </a:lnTo>
                    <a:lnTo>
                      <a:pt x="4584" y="1885"/>
                    </a:lnTo>
                    <a:lnTo>
                      <a:pt x="4886" y="1896"/>
                    </a:lnTo>
                    <a:lnTo>
                      <a:pt x="5398" y="1966"/>
                    </a:lnTo>
                    <a:lnTo>
                      <a:pt x="5595" y="2036"/>
                    </a:lnTo>
                    <a:lnTo>
                      <a:pt x="6328" y="245"/>
                    </a:lnTo>
                    <a:lnTo>
                      <a:pt x="6026" y="128"/>
                    </a:lnTo>
                    <a:lnTo>
                      <a:pt x="5305" y="1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146"/>
              <p:cNvSpPr/>
              <p:nvPr/>
            </p:nvSpPr>
            <p:spPr>
              <a:xfrm>
                <a:off x="6436850" y="3292625"/>
                <a:ext cx="387625" cy="264925"/>
              </a:xfrm>
              <a:custGeom>
                <a:rect b="b" l="l" r="r" t="t"/>
                <a:pathLst>
                  <a:path extrusionOk="0" h="10597" w="15505">
                    <a:moveTo>
                      <a:pt x="4850" y="1"/>
                    </a:moveTo>
                    <a:lnTo>
                      <a:pt x="4397" y="70"/>
                    </a:lnTo>
                    <a:lnTo>
                      <a:pt x="3943" y="198"/>
                    </a:lnTo>
                    <a:lnTo>
                      <a:pt x="3490" y="384"/>
                    </a:lnTo>
                    <a:lnTo>
                      <a:pt x="3269" y="501"/>
                    </a:lnTo>
                    <a:lnTo>
                      <a:pt x="3036" y="629"/>
                    </a:lnTo>
                    <a:lnTo>
                      <a:pt x="2641" y="919"/>
                    </a:lnTo>
                    <a:lnTo>
                      <a:pt x="2303" y="1222"/>
                    </a:lnTo>
                    <a:lnTo>
                      <a:pt x="2024" y="1559"/>
                    </a:lnTo>
                    <a:lnTo>
                      <a:pt x="1919" y="1745"/>
                    </a:lnTo>
                    <a:lnTo>
                      <a:pt x="1826" y="1745"/>
                    </a:lnTo>
                    <a:lnTo>
                      <a:pt x="1826" y="315"/>
                    </a:lnTo>
                    <a:lnTo>
                      <a:pt x="0" y="315"/>
                    </a:lnTo>
                    <a:lnTo>
                      <a:pt x="0" y="10538"/>
                    </a:lnTo>
                    <a:lnTo>
                      <a:pt x="0" y="10596"/>
                    </a:lnTo>
                    <a:lnTo>
                      <a:pt x="1896" y="10596"/>
                    </a:lnTo>
                    <a:lnTo>
                      <a:pt x="1896" y="4944"/>
                    </a:lnTo>
                    <a:lnTo>
                      <a:pt x="1908" y="4630"/>
                    </a:lnTo>
                    <a:lnTo>
                      <a:pt x="2001" y="4048"/>
                    </a:lnTo>
                    <a:lnTo>
                      <a:pt x="2187" y="3502"/>
                    </a:lnTo>
                    <a:lnTo>
                      <a:pt x="2466" y="2990"/>
                    </a:lnTo>
                    <a:lnTo>
                      <a:pt x="2641" y="2746"/>
                    </a:lnTo>
                    <a:lnTo>
                      <a:pt x="2827" y="2513"/>
                    </a:lnTo>
                    <a:lnTo>
                      <a:pt x="3234" y="2152"/>
                    </a:lnTo>
                    <a:lnTo>
                      <a:pt x="3711" y="1908"/>
                    </a:lnTo>
                    <a:lnTo>
                      <a:pt x="4222" y="1792"/>
                    </a:lnTo>
                    <a:lnTo>
                      <a:pt x="4502" y="1780"/>
                    </a:lnTo>
                    <a:lnTo>
                      <a:pt x="4781" y="1792"/>
                    </a:lnTo>
                    <a:lnTo>
                      <a:pt x="5281" y="1862"/>
                    </a:lnTo>
                    <a:lnTo>
                      <a:pt x="5711" y="2024"/>
                    </a:lnTo>
                    <a:lnTo>
                      <a:pt x="6072" y="2269"/>
                    </a:lnTo>
                    <a:lnTo>
                      <a:pt x="6211" y="2420"/>
                    </a:lnTo>
                    <a:lnTo>
                      <a:pt x="6351" y="2594"/>
                    </a:lnTo>
                    <a:lnTo>
                      <a:pt x="6560" y="3036"/>
                    </a:lnTo>
                    <a:lnTo>
                      <a:pt x="6711" y="3583"/>
                    </a:lnTo>
                    <a:lnTo>
                      <a:pt x="6781" y="4246"/>
                    </a:lnTo>
                    <a:lnTo>
                      <a:pt x="6781" y="4618"/>
                    </a:lnTo>
                    <a:lnTo>
                      <a:pt x="6781" y="10585"/>
                    </a:lnTo>
                    <a:lnTo>
                      <a:pt x="8700" y="10585"/>
                    </a:lnTo>
                    <a:lnTo>
                      <a:pt x="8700" y="4920"/>
                    </a:lnTo>
                    <a:lnTo>
                      <a:pt x="8712" y="4618"/>
                    </a:lnTo>
                    <a:lnTo>
                      <a:pt x="8805" y="4037"/>
                    </a:lnTo>
                    <a:lnTo>
                      <a:pt x="8991" y="3478"/>
                    </a:lnTo>
                    <a:lnTo>
                      <a:pt x="9270" y="2967"/>
                    </a:lnTo>
                    <a:lnTo>
                      <a:pt x="9445" y="2734"/>
                    </a:lnTo>
                    <a:lnTo>
                      <a:pt x="9631" y="2501"/>
                    </a:lnTo>
                    <a:lnTo>
                      <a:pt x="10038" y="2141"/>
                    </a:lnTo>
                    <a:lnTo>
                      <a:pt x="10515" y="1896"/>
                    </a:lnTo>
                    <a:lnTo>
                      <a:pt x="11026" y="1780"/>
                    </a:lnTo>
                    <a:lnTo>
                      <a:pt x="11306" y="1769"/>
                    </a:lnTo>
                    <a:lnTo>
                      <a:pt x="11585" y="1780"/>
                    </a:lnTo>
                    <a:lnTo>
                      <a:pt x="12085" y="1850"/>
                    </a:lnTo>
                    <a:lnTo>
                      <a:pt x="12515" y="2013"/>
                    </a:lnTo>
                    <a:lnTo>
                      <a:pt x="12876" y="2257"/>
                    </a:lnTo>
                    <a:lnTo>
                      <a:pt x="13015" y="2408"/>
                    </a:lnTo>
                    <a:lnTo>
                      <a:pt x="13155" y="2583"/>
                    </a:lnTo>
                    <a:lnTo>
                      <a:pt x="13364" y="3013"/>
                    </a:lnTo>
                    <a:lnTo>
                      <a:pt x="13516" y="3571"/>
                    </a:lnTo>
                    <a:lnTo>
                      <a:pt x="13585" y="4223"/>
                    </a:lnTo>
                    <a:lnTo>
                      <a:pt x="13585" y="4606"/>
                    </a:lnTo>
                    <a:lnTo>
                      <a:pt x="13585" y="10561"/>
                    </a:lnTo>
                    <a:lnTo>
                      <a:pt x="15504" y="10561"/>
                    </a:lnTo>
                    <a:lnTo>
                      <a:pt x="15504" y="4304"/>
                    </a:lnTo>
                    <a:lnTo>
                      <a:pt x="15493" y="3816"/>
                    </a:lnTo>
                    <a:lnTo>
                      <a:pt x="15388" y="2920"/>
                    </a:lnTo>
                    <a:lnTo>
                      <a:pt x="15155" y="2141"/>
                    </a:lnTo>
                    <a:lnTo>
                      <a:pt x="14807" y="1454"/>
                    </a:lnTo>
                    <a:lnTo>
                      <a:pt x="14597" y="1164"/>
                    </a:lnTo>
                    <a:lnTo>
                      <a:pt x="14353" y="885"/>
                    </a:lnTo>
                    <a:lnTo>
                      <a:pt x="13783" y="443"/>
                    </a:lnTo>
                    <a:lnTo>
                      <a:pt x="13097" y="152"/>
                    </a:lnTo>
                    <a:lnTo>
                      <a:pt x="12306" y="12"/>
                    </a:lnTo>
                    <a:lnTo>
                      <a:pt x="11864" y="1"/>
                    </a:lnTo>
                    <a:lnTo>
                      <a:pt x="11573" y="1"/>
                    </a:lnTo>
                    <a:lnTo>
                      <a:pt x="11026" y="59"/>
                    </a:lnTo>
                    <a:lnTo>
                      <a:pt x="10515" y="187"/>
                    </a:lnTo>
                    <a:lnTo>
                      <a:pt x="10038" y="373"/>
                    </a:lnTo>
                    <a:lnTo>
                      <a:pt x="9584" y="617"/>
                    </a:lnTo>
                    <a:lnTo>
                      <a:pt x="9177" y="919"/>
                    </a:lnTo>
                    <a:lnTo>
                      <a:pt x="8793" y="1292"/>
                    </a:lnTo>
                    <a:lnTo>
                      <a:pt x="8456" y="1722"/>
                    </a:lnTo>
                    <a:lnTo>
                      <a:pt x="8293" y="1955"/>
                    </a:lnTo>
                    <a:lnTo>
                      <a:pt x="8189" y="1722"/>
                    </a:lnTo>
                    <a:lnTo>
                      <a:pt x="7921" y="1292"/>
                    </a:lnTo>
                    <a:lnTo>
                      <a:pt x="7619" y="919"/>
                    </a:lnTo>
                    <a:lnTo>
                      <a:pt x="7258" y="617"/>
                    </a:lnTo>
                    <a:lnTo>
                      <a:pt x="6863" y="373"/>
                    </a:lnTo>
                    <a:lnTo>
                      <a:pt x="6409" y="187"/>
                    </a:lnTo>
                    <a:lnTo>
                      <a:pt x="5909" y="59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146"/>
              <p:cNvSpPr/>
              <p:nvPr/>
            </p:nvSpPr>
            <p:spPr>
              <a:xfrm>
                <a:off x="1644000" y="3136475"/>
                <a:ext cx="1690600" cy="551925"/>
              </a:xfrm>
              <a:custGeom>
                <a:rect b="b" l="l" r="r" t="t"/>
                <a:pathLst>
                  <a:path extrusionOk="0" h="22077" w="67624">
                    <a:moveTo>
                      <a:pt x="62738" y="8236"/>
                    </a:moveTo>
                    <a:lnTo>
                      <a:pt x="63087" y="8247"/>
                    </a:lnTo>
                    <a:lnTo>
                      <a:pt x="63727" y="8398"/>
                    </a:lnTo>
                    <a:lnTo>
                      <a:pt x="64018" y="8550"/>
                    </a:lnTo>
                    <a:lnTo>
                      <a:pt x="64285" y="8724"/>
                    </a:lnTo>
                    <a:lnTo>
                      <a:pt x="64669" y="9143"/>
                    </a:lnTo>
                    <a:lnTo>
                      <a:pt x="64785" y="9399"/>
                    </a:lnTo>
                    <a:lnTo>
                      <a:pt x="59854" y="11446"/>
                    </a:lnTo>
                    <a:lnTo>
                      <a:pt x="59854" y="11097"/>
                    </a:lnTo>
                    <a:lnTo>
                      <a:pt x="59959" y="10434"/>
                    </a:lnTo>
                    <a:lnTo>
                      <a:pt x="60180" y="9852"/>
                    </a:lnTo>
                    <a:lnTo>
                      <a:pt x="60528" y="9329"/>
                    </a:lnTo>
                    <a:lnTo>
                      <a:pt x="60749" y="9108"/>
                    </a:lnTo>
                    <a:lnTo>
                      <a:pt x="60970" y="8898"/>
                    </a:lnTo>
                    <a:lnTo>
                      <a:pt x="61459" y="8573"/>
                    </a:lnTo>
                    <a:lnTo>
                      <a:pt x="61947" y="8352"/>
                    </a:lnTo>
                    <a:lnTo>
                      <a:pt x="62471" y="8247"/>
                    </a:lnTo>
                    <a:lnTo>
                      <a:pt x="62738" y="8236"/>
                    </a:lnTo>
                    <a:close/>
                    <a:moveTo>
                      <a:pt x="23391" y="8282"/>
                    </a:moveTo>
                    <a:lnTo>
                      <a:pt x="23984" y="8410"/>
                    </a:lnTo>
                    <a:lnTo>
                      <a:pt x="24531" y="8643"/>
                    </a:lnTo>
                    <a:lnTo>
                      <a:pt x="25042" y="8992"/>
                    </a:lnTo>
                    <a:lnTo>
                      <a:pt x="25263" y="9224"/>
                    </a:lnTo>
                    <a:lnTo>
                      <a:pt x="25484" y="9457"/>
                    </a:lnTo>
                    <a:lnTo>
                      <a:pt x="25822" y="9992"/>
                    </a:lnTo>
                    <a:lnTo>
                      <a:pt x="26043" y="10597"/>
                    </a:lnTo>
                    <a:lnTo>
                      <a:pt x="26159" y="11260"/>
                    </a:lnTo>
                    <a:lnTo>
                      <a:pt x="26171" y="11620"/>
                    </a:lnTo>
                    <a:lnTo>
                      <a:pt x="26159" y="11969"/>
                    </a:lnTo>
                    <a:lnTo>
                      <a:pt x="26043" y="12632"/>
                    </a:lnTo>
                    <a:lnTo>
                      <a:pt x="25822" y="13225"/>
                    </a:lnTo>
                    <a:lnTo>
                      <a:pt x="25473" y="13760"/>
                    </a:lnTo>
                    <a:lnTo>
                      <a:pt x="25252" y="14004"/>
                    </a:lnTo>
                    <a:lnTo>
                      <a:pt x="25019" y="14225"/>
                    </a:lnTo>
                    <a:lnTo>
                      <a:pt x="24519" y="14586"/>
                    </a:lnTo>
                    <a:lnTo>
                      <a:pt x="23961" y="14819"/>
                    </a:lnTo>
                    <a:lnTo>
                      <a:pt x="23367" y="14935"/>
                    </a:lnTo>
                    <a:lnTo>
                      <a:pt x="23065" y="14947"/>
                    </a:lnTo>
                    <a:lnTo>
                      <a:pt x="22739" y="14935"/>
                    </a:lnTo>
                    <a:lnTo>
                      <a:pt x="22146" y="14819"/>
                    </a:lnTo>
                    <a:lnTo>
                      <a:pt x="21600" y="14586"/>
                    </a:lnTo>
                    <a:lnTo>
                      <a:pt x="21099" y="14237"/>
                    </a:lnTo>
                    <a:lnTo>
                      <a:pt x="20867" y="14004"/>
                    </a:lnTo>
                    <a:lnTo>
                      <a:pt x="20634" y="13760"/>
                    </a:lnTo>
                    <a:lnTo>
                      <a:pt x="20297" y="13225"/>
                    </a:lnTo>
                    <a:lnTo>
                      <a:pt x="20064" y="12632"/>
                    </a:lnTo>
                    <a:lnTo>
                      <a:pt x="19971" y="11981"/>
                    </a:lnTo>
                    <a:lnTo>
                      <a:pt x="19971" y="11620"/>
                    </a:lnTo>
                    <a:lnTo>
                      <a:pt x="19983" y="11260"/>
                    </a:lnTo>
                    <a:lnTo>
                      <a:pt x="20099" y="10597"/>
                    </a:lnTo>
                    <a:lnTo>
                      <a:pt x="20320" y="9992"/>
                    </a:lnTo>
                    <a:lnTo>
                      <a:pt x="20657" y="9457"/>
                    </a:lnTo>
                    <a:lnTo>
                      <a:pt x="20878" y="9224"/>
                    </a:lnTo>
                    <a:lnTo>
                      <a:pt x="21111" y="8992"/>
                    </a:lnTo>
                    <a:lnTo>
                      <a:pt x="21611" y="8643"/>
                    </a:lnTo>
                    <a:lnTo>
                      <a:pt x="22158" y="8410"/>
                    </a:lnTo>
                    <a:lnTo>
                      <a:pt x="22751" y="8282"/>
                    </a:lnTo>
                    <a:close/>
                    <a:moveTo>
                      <a:pt x="35440" y="8282"/>
                    </a:moveTo>
                    <a:lnTo>
                      <a:pt x="36034" y="8410"/>
                    </a:lnTo>
                    <a:lnTo>
                      <a:pt x="36592" y="8643"/>
                    </a:lnTo>
                    <a:lnTo>
                      <a:pt x="37092" y="8992"/>
                    </a:lnTo>
                    <a:lnTo>
                      <a:pt x="37325" y="9224"/>
                    </a:lnTo>
                    <a:lnTo>
                      <a:pt x="37534" y="9457"/>
                    </a:lnTo>
                    <a:lnTo>
                      <a:pt x="37871" y="9992"/>
                    </a:lnTo>
                    <a:lnTo>
                      <a:pt x="38104" y="10597"/>
                    </a:lnTo>
                    <a:lnTo>
                      <a:pt x="38209" y="11260"/>
                    </a:lnTo>
                    <a:lnTo>
                      <a:pt x="38220" y="11620"/>
                    </a:lnTo>
                    <a:lnTo>
                      <a:pt x="38209" y="11969"/>
                    </a:lnTo>
                    <a:lnTo>
                      <a:pt x="38104" y="12632"/>
                    </a:lnTo>
                    <a:lnTo>
                      <a:pt x="37871" y="13225"/>
                    </a:lnTo>
                    <a:lnTo>
                      <a:pt x="37522" y="13760"/>
                    </a:lnTo>
                    <a:lnTo>
                      <a:pt x="37313" y="14004"/>
                    </a:lnTo>
                    <a:lnTo>
                      <a:pt x="37069" y="14225"/>
                    </a:lnTo>
                    <a:lnTo>
                      <a:pt x="36569" y="14586"/>
                    </a:lnTo>
                    <a:lnTo>
                      <a:pt x="36022" y="14819"/>
                    </a:lnTo>
                    <a:lnTo>
                      <a:pt x="35429" y="14935"/>
                    </a:lnTo>
                    <a:lnTo>
                      <a:pt x="35115" y="14947"/>
                    </a:lnTo>
                    <a:lnTo>
                      <a:pt x="34789" y="14935"/>
                    </a:lnTo>
                    <a:lnTo>
                      <a:pt x="34196" y="14819"/>
                    </a:lnTo>
                    <a:lnTo>
                      <a:pt x="33649" y="14586"/>
                    </a:lnTo>
                    <a:lnTo>
                      <a:pt x="33149" y="14237"/>
                    </a:lnTo>
                    <a:lnTo>
                      <a:pt x="32916" y="14004"/>
                    </a:lnTo>
                    <a:lnTo>
                      <a:pt x="32696" y="13760"/>
                    </a:lnTo>
                    <a:lnTo>
                      <a:pt x="32358" y="13225"/>
                    </a:lnTo>
                    <a:lnTo>
                      <a:pt x="32126" y="12632"/>
                    </a:lnTo>
                    <a:lnTo>
                      <a:pt x="32033" y="11981"/>
                    </a:lnTo>
                    <a:lnTo>
                      <a:pt x="32033" y="11620"/>
                    </a:lnTo>
                    <a:lnTo>
                      <a:pt x="32044" y="11260"/>
                    </a:lnTo>
                    <a:lnTo>
                      <a:pt x="32149" y="10597"/>
                    </a:lnTo>
                    <a:lnTo>
                      <a:pt x="32370" y="9992"/>
                    </a:lnTo>
                    <a:lnTo>
                      <a:pt x="32707" y="9457"/>
                    </a:lnTo>
                    <a:lnTo>
                      <a:pt x="32928" y="9224"/>
                    </a:lnTo>
                    <a:lnTo>
                      <a:pt x="33161" y="8992"/>
                    </a:lnTo>
                    <a:lnTo>
                      <a:pt x="33661" y="8643"/>
                    </a:lnTo>
                    <a:lnTo>
                      <a:pt x="34208" y="8410"/>
                    </a:lnTo>
                    <a:lnTo>
                      <a:pt x="34812" y="8282"/>
                    </a:lnTo>
                    <a:close/>
                    <a:moveTo>
                      <a:pt x="47141" y="8294"/>
                    </a:moveTo>
                    <a:lnTo>
                      <a:pt x="47444" y="8305"/>
                    </a:lnTo>
                    <a:lnTo>
                      <a:pt x="48014" y="8422"/>
                    </a:lnTo>
                    <a:lnTo>
                      <a:pt x="48537" y="8666"/>
                    </a:lnTo>
                    <a:lnTo>
                      <a:pt x="49014" y="9015"/>
                    </a:lnTo>
                    <a:lnTo>
                      <a:pt x="49235" y="9247"/>
                    </a:lnTo>
                    <a:lnTo>
                      <a:pt x="49432" y="9492"/>
                    </a:lnTo>
                    <a:lnTo>
                      <a:pt x="49747" y="10038"/>
                    </a:lnTo>
                    <a:lnTo>
                      <a:pt x="49956" y="10631"/>
                    </a:lnTo>
                    <a:lnTo>
                      <a:pt x="50061" y="11294"/>
                    </a:lnTo>
                    <a:lnTo>
                      <a:pt x="50072" y="11655"/>
                    </a:lnTo>
                    <a:lnTo>
                      <a:pt x="50061" y="12004"/>
                    </a:lnTo>
                    <a:lnTo>
                      <a:pt x="49956" y="12644"/>
                    </a:lnTo>
                    <a:lnTo>
                      <a:pt x="49747" y="13237"/>
                    </a:lnTo>
                    <a:lnTo>
                      <a:pt x="49432" y="13772"/>
                    </a:lnTo>
                    <a:lnTo>
                      <a:pt x="49235" y="14016"/>
                    </a:lnTo>
                    <a:lnTo>
                      <a:pt x="49014" y="14249"/>
                    </a:lnTo>
                    <a:lnTo>
                      <a:pt x="48537" y="14598"/>
                    </a:lnTo>
                    <a:lnTo>
                      <a:pt x="48014" y="14830"/>
                    </a:lnTo>
                    <a:lnTo>
                      <a:pt x="47444" y="14958"/>
                    </a:lnTo>
                    <a:lnTo>
                      <a:pt x="47141" y="14970"/>
                    </a:lnTo>
                    <a:lnTo>
                      <a:pt x="46816" y="14958"/>
                    </a:lnTo>
                    <a:lnTo>
                      <a:pt x="46222" y="14830"/>
                    </a:lnTo>
                    <a:lnTo>
                      <a:pt x="45687" y="14598"/>
                    </a:lnTo>
                    <a:lnTo>
                      <a:pt x="45187" y="14249"/>
                    </a:lnTo>
                    <a:lnTo>
                      <a:pt x="44966" y="14016"/>
                    </a:lnTo>
                    <a:lnTo>
                      <a:pt x="44757" y="13772"/>
                    </a:lnTo>
                    <a:lnTo>
                      <a:pt x="44420" y="13237"/>
                    </a:lnTo>
                    <a:lnTo>
                      <a:pt x="44187" y="12644"/>
                    </a:lnTo>
                    <a:lnTo>
                      <a:pt x="44082" y="12004"/>
                    </a:lnTo>
                    <a:lnTo>
                      <a:pt x="44071" y="11655"/>
                    </a:lnTo>
                    <a:lnTo>
                      <a:pt x="44082" y="11294"/>
                    </a:lnTo>
                    <a:lnTo>
                      <a:pt x="44187" y="10631"/>
                    </a:lnTo>
                    <a:lnTo>
                      <a:pt x="44420" y="10038"/>
                    </a:lnTo>
                    <a:lnTo>
                      <a:pt x="44757" y="9492"/>
                    </a:lnTo>
                    <a:lnTo>
                      <a:pt x="44966" y="9247"/>
                    </a:lnTo>
                    <a:lnTo>
                      <a:pt x="45199" y="9015"/>
                    </a:lnTo>
                    <a:lnTo>
                      <a:pt x="45687" y="8666"/>
                    </a:lnTo>
                    <a:lnTo>
                      <a:pt x="46234" y="8422"/>
                    </a:lnTo>
                    <a:lnTo>
                      <a:pt x="46827" y="8305"/>
                    </a:lnTo>
                    <a:lnTo>
                      <a:pt x="47141" y="8294"/>
                    </a:lnTo>
                    <a:close/>
                    <a:moveTo>
                      <a:pt x="53887" y="606"/>
                    </a:moveTo>
                    <a:lnTo>
                      <a:pt x="53887" y="16796"/>
                    </a:lnTo>
                    <a:lnTo>
                      <a:pt x="56295" y="16796"/>
                    </a:lnTo>
                    <a:lnTo>
                      <a:pt x="56295" y="606"/>
                    </a:lnTo>
                    <a:close/>
                    <a:moveTo>
                      <a:pt x="23042" y="6095"/>
                    </a:moveTo>
                    <a:lnTo>
                      <a:pt x="22472" y="6107"/>
                    </a:lnTo>
                    <a:lnTo>
                      <a:pt x="21402" y="6305"/>
                    </a:lnTo>
                    <a:lnTo>
                      <a:pt x="20425" y="6700"/>
                    </a:lnTo>
                    <a:lnTo>
                      <a:pt x="19529" y="7293"/>
                    </a:lnTo>
                    <a:lnTo>
                      <a:pt x="19122" y="7666"/>
                    </a:lnTo>
                    <a:lnTo>
                      <a:pt x="18738" y="8073"/>
                    </a:lnTo>
                    <a:lnTo>
                      <a:pt x="18261" y="8736"/>
                    </a:lnTo>
                    <a:lnTo>
                      <a:pt x="18017" y="9201"/>
                    </a:lnTo>
                    <a:lnTo>
                      <a:pt x="17808" y="9689"/>
                    </a:lnTo>
                    <a:lnTo>
                      <a:pt x="17657" y="10213"/>
                    </a:lnTo>
                    <a:lnTo>
                      <a:pt x="17517" y="11027"/>
                    </a:lnTo>
                    <a:lnTo>
                      <a:pt x="17505" y="11608"/>
                    </a:lnTo>
                    <a:lnTo>
                      <a:pt x="17517" y="12190"/>
                    </a:lnTo>
                    <a:lnTo>
                      <a:pt x="17657" y="13016"/>
                    </a:lnTo>
                    <a:lnTo>
                      <a:pt x="17808" y="13528"/>
                    </a:lnTo>
                    <a:lnTo>
                      <a:pt x="18017" y="14016"/>
                    </a:lnTo>
                    <a:lnTo>
                      <a:pt x="18261" y="14493"/>
                    </a:lnTo>
                    <a:lnTo>
                      <a:pt x="18738" y="15144"/>
                    </a:lnTo>
                    <a:lnTo>
                      <a:pt x="19122" y="15551"/>
                    </a:lnTo>
                    <a:lnTo>
                      <a:pt x="19529" y="15924"/>
                    </a:lnTo>
                    <a:lnTo>
                      <a:pt x="20425" y="16505"/>
                    </a:lnTo>
                    <a:lnTo>
                      <a:pt x="21402" y="16901"/>
                    </a:lnTo>
                    <a:lnTo>
                      <a:pt x="22472" y="17098"/>
                    </a:lnTo>
                    <a:lnTo>
                      <a:pt x="23042" y="17122"/>
                    </a:lnTo>
                    <a:lnTo>
                      <a:pt x="23612" y="17098"/>
                    </a:lnTo>
                    <a:lnTo>
                      <a:pt x="24682" y="16901"/>
                    </a:lnTo>
                    <a:lnTo>
                      <a:pt x="25670" y="16505"/>
                    </a:lnTo>
                    <a:lnTo>
                      <a:pt x="26554" y="15924"/>
                    </a:lnTo>
                    <a:lnTo>
                      <a:pt x="26973" y="15551"/>
                    </a:lnTo>
                    <a:lnTo>
                      <a:pt x="27357" y="15144"/>
                    </a:lnTo>
                    <a:lnTo>
                      <a:pt x="27822" y="14493"/>
                    </a:lnTo>
                    <a:lnTo>
                      <a:pt x="28078" y="14016"/>
                    </a:lnTo>
                    <a:lnTo>
                      <a:pt x="28276" y="13528"/>
                    </a:lnTo>
                    <a:lnTo>
                      <a:pt x="28427" y="13016"/>
                    </a:lnTo>
                    <a:lnTo>
                      <a:pt x="28567" y="12190"/>
                    </a:lnTo>
                    <a:lnTo>
                      <a:pt x="28590" y="11608"/>
                    </a:lnTo>
                    <a:lnTo>
                      <a:pt x="28567" y="11015"/>
                    </a:lnTo>
                    <a:lnTo>
                      <a:pt x="28427" y="10201"/>
                    </a:lnTo>
                    <a:lnTo>
                      <a:pt x="28276" y="9678"/>
                    </a:lnTo>
                    <a:lnTo>
                      <a:pt x="28078" y="9189"/>
                    </a:lnTo>
                    <a:lnTo>
                      <a:pt x="27822" y="8724"/>
                    </a:lnTo>
                    <a:lnTo>
                      <a:pt x="27357" y="8061"/>
                    </a:lnTo>
                    <a:lnTo>
                      <a:pt x="26973" y="7666"/>
                    </a:lnTo>
                    <a:lnTo>
                      <a:pt x="26554" y="7293"/>
                    </a:lnTo>
                    <a:lnTo>
                      <a:pt x="25670" y="6700"/>
                    </a:lnTo>
                    <a:lnTo>
                      <a:pt x="24682" y="6305"/>
                    </a:lnTo>
                    <a:lnTo>
                      <a:pt x="23612" y="6107"/>
                    </a:lnTo>
                    <a:lnTo>
                      <a:pt x="23042" y="6095"/>
                    </a:lnTo>
                    <a:close/>
                    <a:moveTo>
                      <a:pt x="35115" y="6095"/>
                    </a:moveTo>
                    <a:lnTo>
                      <a:pt x="34545" y="6107"/>
                    </a:lnTo>
                    <a:lnTo>
                      <a:pt x="33475" y="6305"/>
                    </a:lnTo>
                    <a:lnTo>
                      <a:pt x="32486" y="6700"/>
                    </a:lnTo>
                    <a:lnTo>
                      <a:pt x="31602" y="7293"/>
                    </a:lnTo>
                    <a:lnTo>
                      <a:pt x="31183" y="7666"/>
                    </a:lnTo>
                    <a:lnTo>
                      <a:pt x="30800" y="8073"/>
                    </a:lnTo>
                    <a:lnTo>
                      <a:pt x="30334" y="8736"/>
                    </a:lnTo>
                    <a:lnTo>
                      <a:pt x="30079" y="9201"/>
                    </a:lnTo>
                    <a:lnTo>
                      <a:pt x="29881" y="9689"/>
                    </a:lnTo>
                    <a:lnTo>
                      <a:pt x="29730" y="10213"/>
                    </a:lnTo>
                    <a:lnTo>
                      <a:pt x="29590" y="11027"/>
                    </a:lnTo>
                    <a:lnTo>
                      <a:pt x="29567" y="11608"/>
                    </a:lnTo>
                    <a:lnTo>
                      <a:pt x="29590" y="12190"/>
                    </a:lnTo>
                    <a:lnTo>
                      <a:pt x="29730" y="13016"/>
                    </a:lnTo>
                    <a:lnTo>
                      <a:pt x="29881" y="13528"/>
                    </a:lnTo>
                    <a:lnTo>
                      <a:pt x="30079" y="14016"/>
                    </a:lnTo>
                    <a:lnTo>
                      <a:pt x="30334" y="14493"/>
                    </a:lnTo>
                    <a:lnTo>
                      <a:pt x="30800" y="15144"/>
                    </a:lnTo>
                    <a:lnTo>
                      <a:pt x="31183" y="15551"/>
                    </a:lnTo>
                    <a:lnTo>
                      <a:pt x="31602" y="15924"/>
                    </a:lnTo>
                    <a:lnTo>
                      <a:pt x="32486" y="16505"/>
                    </a:lnTo>
                    <a:lnTo>
                      <a:pt x="33475" y="16901"/>
                    </a:lnTo>
                    <a:lnTo>
                      <a:pt x="34545" y="17098"/>
                    </a:lnTo>
                    <a:lnTo>
                      <a:pt x="35115" y="17122"/>
                    </a:lnTo>
                    <a:lnTo>
                      <a:pt x="35685" y="17098"/>
                    </a:lnTo>
                    <a:lnTo>
                      <a:pt x="36755" y="16901"/>
                    </a:lnTo>
                    <a:lnTo>
                      <a:pt x="37732" y="16505"/>
                    </a:lnTo>
                    <a:lnTo>
                      <a:pt x="38627" y="15924"/>
                    </a:lnTo>
                    <a:lnTo>
                      <a:pt x="39034" y="15551"/>
                    </a:lnTo>
                    <a:lnTo>
                      <a:pt x="39418" y="15144"/>
                    </a:lnTo>
                    <a:lnTo>
                      <a:pt x="39883" y="14493"/>
                    </a:lnTo>
                    <a:lnTo>
                      <a:pt x="40128" y="14016"/>
                    </a:lnTo>
                    <a:lnTo>
                      <a:pt x="40418" y="13272"/>
                    </a:lnTo>
                    <a:lnTo>
                      <a:pt x="40628" y="12190"/>
                    </a:lnTo>
                    <a:lnTo>
                      <a:pt x="40651" y="11608"/>
                    </a:lnTo>
                    <a:lnTo>
                      <a:pt x="40639" y="11015"/>
                    </a:lnTo>
                    <a:lnTo>
                      <a:pt x="40500" y="10201"/>
                    </a:lnTo>
                    <a:lnTo>
                      <a:pt x="40349" y="9678"/>
                    </a:lnTo>
                    <a:lnTo>
                      <a:pt x="40139" y="9189"/>
                    </a:lnTo>
                    <a:lnTo>
                      <a:pt x="39895" y="8724"/>
                    </a:lnTo>
                    <a:lnTo>
                      <a:pt x="39418" y="8061"/>
                    </a:lnTo>
                    <a:lnTo>
                      <a:pt x="39034" y="7666"/>
                    </a:lnTo>
                    <a:lnTo>
                      <a:pt x="38627" y="7293"/>
                    </a:lnTo>
                    <a:lnTo>
                      <a:pt x="37732" y="6700"/>
                    </a:lnTo>
                    <a:lnTo>
                      <a:pt x="36755" y="6305"/>
                    </a:lnTo>
                    <a:lnTo>
                      <a:pt x="35685" y="6107"/>
                    </a:lnTo>
                    <a:lnTo>
                      <a:pt x="35115" y="6095"/>
                    </a:lnTo>
                    <a:close/>
                    <a:moveTo>
                      <a:pt x="8701" y="1"/>
                    </a:moveTo>
                    <a:lnTo>
                      <a:pt x="8259" y="12"/>
                    </a:lnTo>
                    <a:lnTo>
                      <a:pt x="7398" y="94"/>
                    </a:lnTo>
                    <a:lnTo>
                      <a:pt x="6572" y="245"/>
                    </a:lnTo>
                    <a:lnTo>
                      <a:pt x="5770" y="478"/>
                    </a:lnTo>
                    <a:lnTo>
                      <a:pt x="5014" y="803"/>
                    </a:lnTo>
                    <a:lnTo>
                      <a:pt x="4281" y="1187"/>
                    </a:lnTo>
                    <a:lnTo>
                      <a:pt x="3572" y="1664"/>
                    </a:lnTo>
                    <a:lnTo>
                      <a:pt x="2897" y="2211"/>
                    </a:lnTo>
                    <a:lnTo>
                      <a:pt x="2571" y="2525"/>
                    </a:lnTo>
                    <a:lnTo>
                      <a:pt x="2257" y="2839"/>
                    </a:lnTo>
                    <a:lnTo>
                      <a:pt x="1699" y="3502"/>
                    </a:lnTo>
                    <a:lnTo>
                      <a:pt x="1210" y="4188"/>
                    </a:lnTo>
                    <a:lnTo>
                      <a:pt x="815" y="4921"/>
                    </a:lnTo>
                    <a:lnTo>
                      <a:pt x="489" y="5677"/>
                    </a:lnTo>
                    <a:lnTo>
                      <a:pt x="245" y="6456"/>
                    </a:lnTo>
                    <a:lnTo>
                      <a:pt x="82" y="7282"/>
                    </a:lnTo>
                    <a:lnTo>
                      <a:pt x="12" y="8131"/>
                    </a:lnTo>
                    <a:lnTo>
                      <a:pt x="1" y="8573"/>
                    </a:lnTo>
                    <a:lnTo>
                      <a:pt x="12" y="9003"/>
                    </a:lnTo>
                    <a:lnTo>
                      <a:pt x="82" y="9852"/>
                    </a:lnTo>
                    <a:lnTo>
                      <a:pt x="245" y="10678"/>
                    </a:lnTo>
                    <a:lnTo>
                      <a:pt x="489" y="11469"/>
                    </a:lnTo>
                    <a:lnTo>
                      <a:pt x="815" y="12225"/>
                    </a:lnTo>
                    <a:lnTo>
                      <a:pt x="1210" y="12946"/>
                    </a:lnTo>
                    <a:lnTo>
                      <a:pt x="1699" y="13644"/>
                    </a:lnTo>
                    <a:lnTo>
                      <a:pt x="2257" y="14295"/>
                    </a:lnTo>
                    <a:lnTo>
                      <a:pt x="2571" y="14621"/>
                    </a:lnTo>
                    <a:lnTo>
                      <a:pt x="2897" y="14923"/>
                    </a:lnTo>
                    <a:lnTo>
                      <a:pt x="3572" y="15470"/>
                    </a:lnTo>
                    <a:lnTo>
                      <a:pt x="4281" y="15947"/>
                    </a:lnTo>
                    <a:lnTo>
                      <a:pt x="5014" y="16331"/>
                    </a:lnTo>
                    <a:lnTo>
                      <a:pt x="5770" y="16656"/>
                    </a:lnTo>
                    <a:lnTo>
                      <a:pt x="6572" y="16889"/>
                    </a:lnTo>
                    <a:lnTo>
                      <a:pt x="7398" y="17040"/>
                    </a:lnTo>
                    <a:lnTo>
                      <a:pt x="8259" y="17122"/>
                    </a:lnTo>
                    <a:lnTo>
                      <a:pt x="8701" y="17133"/>
                    </a:lnTo>
                    <a:lnTo>
                      <a:pt x="9154" y="17122"/>
                    </a:lnTo>
                    <a:lnTo>
                      <a:pt x="10027" y="17052"/>
                    </a:lnTo>
                    <a:lnTo>
                      <a:pt x="10853" y="16901"/>
                    </a:lnTo>
                    <a:lnTo>
                      <a:pt x="11643" y="16668"/>
                    </a:lnTo>
                    <a:lnTo>
                      <a:pt x="12388" y="16366"/>
                    </a:lnTo>
                    <a:lnTo>
                      <a:pt x="13097" y="15993"/>
                    </a:lnTo>
                    <a:lnTo>
                      <a:pt x="13760" y="15540"/>
                    </a:lnTo>
                    <a:lnTo>
                      <a:pt x="14377" y="15005"/>
                    </a:lnTo>
                    <a:lnTo>
                      <a:pt x="14667" y="14702"/>
                    </a:lnTo>
                    <a:lnTo>
                      <a:pt x="14923" y="14446"/>
                    </a:lnTo>
                    <a:lnTo>
                      <a:pt x="15365" y="13900"/>
                    </a:lnTo>
                    <a:lnTo>
                      <a:pt x="15738" y="13295"/>
                    </a:lnTo>
                    <a:lnTo>
                      <a:pt x="16052" y="12667"/>
                    </a:lnTo>
                    <a:lnTo>
                      <a:pt x="16307" y="11981"/>
                    </a:lnTo>
                    <a:lnTo>
                      <a:pt x="16494" y="11248"/>
                    </a:lnTo>
                    <a:lnTo>
                      <a:pt x="16621" y="10480"/>
                    </a:lnTo>
                    <a:lnTo>
                      <a:pt x="16691" y="9666"/>
                    </a:lnTo>
                    <a:lnTo>
                      <a:pt x="16691" y="9236"/>
                    </a:lnTo>
                    <a:lnTo>
                      <a:pt x="16691" y="8829"/>
                    </a:lnTo>
                    <a:lnTo>
                      <a:pt x="16621" y="8108"/>
                    </a:lnTo>
                    <a:lnTo>
                      <a:pt x="16563" y="7782"/>
                    </a:lnTo>
                    <a:lnTo>
                      <a:pt x="8701" y="7782"/>
                    </a:lnTo>
                    <a:lnTo>
                      <a:pt x="8701" y="10120"/>
                    </a:lnTo>
                    <a:lnTo>
                      <a:pt x="14295" y="10120"/>
                    </a:lnTo>
                    <a:lnTo>
                      <a:pt x="14214" y="10597"/>
                    </a:lnTo>
                    <a:lnTo>
                      <a:pt x="13993" y="11434"/>
                    </a:lnTo>
                    <a:lnTo>
                      <a:pt x="13679" y="12167"/>
                    </a:lnTo>
                    <a:lnTo>
                      <a:pt x="13260" y="12795"/>
                    </a:lnTo>
                    <a:lnTo>
                      <a:pt x="13016" y="13062"/>
                    </a:lnTo>
                    <a:lnTo>
                      <a:pt x="12795" y="13272"/>
                    </a:lnTo>
                    <a:lnTo>
                      <a:pt x="12341" y="13644"/>
                    </a:lnTo>
                    <a:lnTo>
                      <a:pt x="11864" y="13970"/>
                    </a:lnTo>
                    <a:lnTo>
                      <a:pt x="11353" y="14237"/>
                    </a:lnTo>
                    <a:lnTo>
                      <a:pt x="10806" y="14446"/>
                    </a:lnTo>
                    <a:lnTo>
                      <a:pt x="10248" y="14609"/>
                    </a:lnTo>
                    <a:lnTo>
                      <a:pt x="9643" y="14714"/>
                    </a:lnTo>
                    <a:lnTo>
                      <a:pt x="9015" y="14772"/>
                    </a:lnTo>
                    <a:lnTo>
                      <a:pt x="8375" y="14772"/>
                    </a:lnTo>
                    <a:lnTo>
                      <a:pt x="7759" y="14714"/>
                    </a:lnTo>
                    <a:lnTo>
                      <a:pt x="7177" y="14598"/>
                    </a:lnTo>
                    <a:lnTo>
                      <a:pt x="6607" y="14423"/>
                    </a:lnTo>
                    <a:lnTo>
                      <a:pt x="6061" y="14202"/>
                    </a:lnTo>
                    <a:lnTo>
                      <a:pt x="5537" y="13911"/>
                    </a:lnTo>
                    <a:lnTo>
                      <a:pt x="5049" y="13574"/>
                    </a:lnTo>
                    <a:lnTo>
                      <a:pt x="4572" y="13179"/>
                    </a:lnTo>
                    <a:lnTo>
                      <a:pt x="4351" y="12958"/>
                    </a:lnTo>
                    <a:lnTo>
                      <a:pt x="4130" y="12725"/>
                    </a:lnTo>
                    <a:lnTo>
                      <a:pt x="3734" y="12248"/>
                    </a:lnTo>
                    <a:lnTo>
                      <a:pt x="3397" y="11748"/>
                    </a:lnTo>
                    <a:lnTo>
                      <a:pt x="3118" y="11225"/>
                    </a:lnTo>
                    <a:lnTo>
                      <a:pt x="2897" y="10678"/>
                    </a:lnTo>
                    <a:lnTo>
                      <a:pt x="2734" y="10096"/>
                    </a:lnTo>
                    <a:lnTo>
                      <a:pt x="2618" y="9503"/>
                    </a:lnTo>
                    <a:lnTo>
                      <a:pt x="2560" y="8875"/>
                    </a:lnTo>
                    <a:lnTo>
                      <a:pt x="2560" y="8550"/>
                    </a:lnTo>
                    <a:lnTo>
                      <a:pt x="2560" y="8236"/>
                    </a:lnTo>
                    <a:lnTo>
                      <a:pt x="2618" y="7607"/>
                    </a:lnTo>
                    <a:lnTo>
                      <a:pt x="2734" y="7003"/>
                    </a:lnTo>
                    <a:lnTo>
                      <a:pt x="2897" y="6433"/>
                    </a:lnTo>
                    <a:lnTo>
                      <a:pt x="3118" y="5886"/>
                    </a:lnTo>
                    <a:lnTo>
                      <a:pt x="3397" y="5351"/>
                    </a:lnTo>
                    <a:lnTo>
                      <a:pt x="3734" y="4851"/>
                    </a:lnTo>
                    <a:lnTo>
                      <a:pt x="4130" y="4374"/>
                    </a:lnTo>
                    <a:lnTo>
                      <a:pt x="4351" y="4153"/>
                    </a:lnTo>
                    <a:lnTo>
                      <a:pt x="4572" y="3920"/>
                    </a:lnTo>
                    <a:lnTo>
                      <a:pt x="5049" y="3525"/>
                    </a:lnTo>
                    <a:lnTo>
                      <a:pt x="5537" y="3188"/>
                    </a:lnTo>
                    <a:lnTo>
                      <a:pt x="6061" y="2909"/>
                    </a:lnTo>
                    <a:lnTo>
                      <a:pt x="6596" y="2676"/>
                    </a:lnTo>
                    <a:lnTo>
                      <a:pt x="7165" y="2501"/>
                    </a:lnTo>
                    <a:lnTo>
                      <a:pt x="7759" y="2397"/>
                    </a:lnTo>
                    <a:lnTo>
                      <a:pt x="8375" y="2339"/>
                    </a:lnTo>
                    <a:lnTo>
                      <a:pt x="8701" y="2327"/>
                    </a:lnTo>
                    <a:lnTo>
                      <a:pt x="9294" y="2350"/>
                    </a:lnTo>
                    <a:lnTo>
                      <a:pt x="10155" y="2490"/>
                    </a:lnTo>
                    <a:lnTo>
                      <a:pt x="10701" y="2641"/>
                    </a:lnTo>
                    <a:lnTo>
                      <a:pt x="11236" y="2850"/>
                    </a:lnTo>
                    <a:lnTo>
                      <a:pt x="11736" y="3118"/>
                    </a:lnTo>
                    <a:lnTo>
                      <a:pt x="12225" y="3432"/>
                    </a:lnTo>
                    <a:lnTo>
                      <a:pt x="12690" y="3793"/>
                    </a:lnTo>
                    <a:lnTo>
                      <a:pt x="12911" y="4002"/>
                    </a:lnTo>
                    <a:lnTo>
                      <a:pt x="14551" y="2362"/>
                    </a:lnTo>
                    <a:lnTo>
                      <a:pt x="14249" y="2071"/>
                    </a:lnTo>
                    <a:lnTo>
                      <a:pt x="13597" y="1559"/>
                    </a:lnTo>
                    <a:lnTo>
                      <a:pt x="12923" y="1117"/>
                    </a:lnTo>
                    <a:lnTo>
                      <a:pt x="12225" y="745"/>
                    </a:lnTo>
                    <a:lnTo>
                      <a:pt x="11492" y="454"/>
                    </a:lnTo>
                    <a:lnTo>
                      <a:pt x="10725" y="233"/>
                    </a:lnTo>
                    <a:lnTo>
                      <a:pt x="9934" y="82"/>
                    </a:lnTo>
                    <a:lnTo>
                      <a:pt x="9119" y="12"/>
                    </a:lnTo>
                    <a:lnTo>
                      <a:pt x="8701" y="1"/>
                    </a:lnTo>
                    <a:close/>
                    <a:moveTo>
                      <a:pt x="62645" y="6107"/>
                    </a:moveTo>
                    <a:lnTo>
                      <a:pt x="62110" y="6130"/>
                    </a:lnTo>
                    <a:lnTo>
                      <a:pt x="61110" y="6316"/>
                    </a:lnTo>
                    <a:lnTo>
                      <a:pt x="60191" y="6700"/>
                    </a:lnTo>
                    <a:lnTo>
                      <a:pt x="59354" y="7282"/>
                    </a:lnTo>
                    <a:lnTo>
                      <a:pt x="58970" y="7654"/>
                    </a:lnTo>
                    <a:lnTo>
                      <a:pt x="58609" y="8049"/>
                    </a:lnTo>
                    <a:lnTo>
                      <a:pt x="58039" y="8933"/>
                    </a:lnTo>
                    <a:lnTo>
                      <a:pt x="57667" y="9922"/>
                    </a:lnTo>
                    <a:lnTo>
                      <a:pt x="57469" y="11027"/>
                    </a:lnTo>
                    <a:lnTo>
                      <a:pt x="57458" y="11620"/>
                    </a:lnTo>
                    <a:lnTo>
                      <a:pt x="57469" y="12190"/>
                    </a:lnTo>
                    <a:lnTo>
                      <a:pt x="57667" y="13272"/>
                    </a:lnTo>
                    <a:lnTo>
                      <a:pt x="58063" y="14249"/>
                    </a:lnTo>
                    <a:lnTo>
                      <a:pt x="58656" y="15144"/>
                    </a:lnTo>
                    <a:lnTo>
                      <a:pt x="59028" y="15551"/>
                    </a:lnTo>
                    <a:lnTo>
                      <a:pt x="59226" y="15737"/>
                    </a:lnTo>
                    <a:lnTo>
                      <a:pt x="59633" y="16086"/>
                    </a:lnTo>
                    <a:lnTo>
                      <a:pt x="60075" y="16389"/>
                    </a:lnTo>
                    <a:lnTo>
                      <a:pt x="60540" y="16633"/>
                    </a:lnTo>
                    <a:lnTo>
                      <a:pt x="61273" y="16912"/>
                    </a:lnTo>
                    <a:lnTo>
                      <a:pt x="62355" y="17110"/>
                    </a:lnTo>
                    <a:lnTo>
                      <a:pt x="62924" y="17133"/>
                    </a:lnTo>
                    <a:lnTo>
                      <a:pt x="63343" y="17122"/>
                    </a:lnTo>
                    <a:lnTo>
                      <a:pt x="64111" y="17028"/>
                    </a:lnTo>
                    <a:lnTo>
                      <a:pt x="64809" y="16842"/>
                    </a:lnTo>
                    <a:lnTo>
                      <a:pt x="65448" y="16563"/>
                    </a:lnTo>
                    <a:lnTo>
                      <a:pt x="65751" y="16389"/>
                    </a:lnTo>
                    <a:lnTo>
                      <a:pt x="66030" y="16203"/>
                    </a:lnTo>
                    <a:lnTo>
                      <a:pt x="66542" y="15807"/>
                    </a:lnTo>
                    <a:lnTo>
                      <a:pt x="66984" y="15377"/>
                    </a:lnTo>
                    <a:lnTo>
                      <a:pt x="67356" y="14935"/>
                    </a:lnTo>
                    <a:lnTo>
                      <a:pt x="67519" y="14702"/>
                    </a:lnTo>
                    <a:lnTo>
                      <a:pt x="65646" y="13458"/>
                    </a:lnTo>
                    <a:lnTo>
                      <a:pt x="65379" y="13818"/>
                    </a:lnTo>
                    <a:lnTo>
                      <a:pt x="64774" y="14388"/>
                    </a:lnTo>
                    <a:lnTo>
                      <a:pt x="64099" y="14772"/>
                    </a:lnTo>
                    <a:lnTo>
                      <a:pt x="63343" y="14958"/>
                    </a:lnTo>
                    <a:lnTo>
                      <a:pt x="62924" y="14981"/>
                    </a:lnTo>
                    <a:lnTo>
                      <a:pt x="62703" y="14970"/>
                    </a:lnTo>
                    <a:lnTo>
                      <a:pt x="62273" y="14923"/>
                    </a:lnTo>
                    <a:lnTo>
                      <a:pt x="61878" y="14819"/>
                    </a:lnTo>
                    <a:lnTo>
                      <a:pt x="61505" y="14667"/>
                    </a:lnTo>
                    <a:lnTo>
                      <a:pt x="61180" y="14458"/>
                    </a:lnTo>
                    <a:lnTo>
                      <a:pt x="60877" y="14191"/>
                    </a:lnTo>
                    <a:lnTo>
                      <a:pt x="60470" y="13714"/>
                    </a:lnTo>
                    <a:lnTo>
                      <a:pt x="60249" y="13307"/>
                    </a:lnTo>
                    <a:lnTo>
                      <a:pt x="67623" y="10259"/>
                    </a:lnTo>
                    <a:lnTo>
                      <a:pt x="67379" y="9631"/>
                    </a:lnTo>
                    <a:lnTo>
                      <a:pt x="67263" y="9352"/>
                    </a:lnTo>
                    <a:lnTo>
                      <a:pt x="66995" y="8805"/>
                    </a:lnTo>
                    <a:lnTo>
                      <a:pt x="66832" y="8538"/>
                    </a:lnTo>
                    <a:lnTo>
                      <a:pt x="66658" y="8259"/>
                    </a:lnTo>
                    <a:lnTo>
                      <a:pt x="66204" y="7700"/>
                    </a:lnTo>
                    <a:lnTo>
                      <a:pt x="65937" y="7421"/>
                    </a:lnTo>
                    <a:lnTo>
                      <a:pt x="65634" y="7131"/>
                    </a:lnTo>
                    <a:lnTo>
                      <a:pt x="64925" y="6665"/>
                    </a:lnTo>
                    <a:lnTo>
                      <a:pt x="64506" y="6479"/>
                    </a:lnTo>
                    <a:lnTo>
                      <a:pt x="64064" y="6305"/>
                    </a:lnTo>
                    <a:lnTo>
                      <a:pt x="63145" y="6130"/>
                    </a:lnTo>
                    <a:lnTo>
                      <a:pt x="62645" y="6107"/>
                    </a:lnTo>
                    <a:close/>
                    <a:moveTo>
                      <a:pt x="46932" y="6119"/>
                    </a:moveTo>
                    <a:lnTo>
                      <a:pt x="46408" y="6142"/>
                    </a:lnTo>
                    <a:lnTo>
                      <a:pt x="45420" y="6340"/>
                    </a:lnTo>
                    <a:lnTo>
                      <a:pt x="44501" y="6747"/>
                    </a:lnTo>
                    <a:lnTo>
                      <a:pt x="43640" y="7352"/>
                    </a:lnTo>
                    <a:lnTo>
                      <a:pt x="43245" y="7735"/>
                    </a:lnTo>
                    <a:lnTo>
                      <a:pt x="42861" y="8154"/>
                    </a:lnTo>
                    <a:lnTo>
                      <a:pt x="42268" y="9038"/>
                    </a:lnTo>
                    <a:lnTo>
                      <a:pt x="41872" y="10027"/>
                    </a:lnTo>
                    <a:lnTo>
                      <a:pt x="41675" y="11085"/>
                    </a:lnTo>
                    <a:lnTo>
                      <a:pt x="41651" y="11643"/>
                    </a:lnTo>
                    <a:lnTo>
                      <a:pt x="41675" y="12213"/>
                    </a:lnTo>
                    <a:lnTo>
                      <a:pt x="41872" y="13260"/>
                    </a:lnTo>
                    <a:lnTo>
                      <a:pt x="42268" y="14237"/>
                    </a:lnTo>
                    <a:lnTo>
                      <a:pt x="42861" y="15121"/>
                    </a:lnTo>
                    <a:lnTo>
                      <a:pt x="43245" y="15528"/>
                    </a:lnTo>
                    <a:lnTo>
                      <a:pt x="43640" y="15912"/>
                    </a:lnTo>
                    <a:lnTo>
                      <a:pt x="44501" y="16528"/>
                    </a:lnTo>
                    <a:lnTo>
                      <a:pt x="45420" y="16924"/>
                    </a:lnTo>
                    <a:lnTo>
                      <a:pt x="46408" y="17133"/>
                    </a:lnTo>
                    <a:lnTo>
                      <a:pt x="46932" y="17145"/>
                    </a:lnTo>
                    <a:lnTo>
                      <a:pt x="47397" y="17133"/>
                    </a:lnTo>
                    <a:lnTo>
                      <a:pt x="48234" y="16970"/>
                    </a:lnTo>
                    <a:lnTo>
                      <a:pt x="48956" y="16656"/>
                    </a:lnTo>
                    <a:lnTo>
                      <a:pt x="49572" y="16191"/>
                    </a:lnTo>
                    <a:lnTo>
                      <a:pt x="49840" y="15889"/>
                    </a:lnTo>
                    <a:lnTo>
                      <a:pt x="49933" y="15889"/>
                    </a:lnTo>
                    <a:lnTo>
                      <a:pt x="49933" y="16691"/>
                    </a:lnTo>
                    <a:lnTo>
                      <a:pt x="49921" y="17075"/>
                    </a:lnTo>
                    <a:lnTo>
                      <a:pt x="49816" y="17773"/>
                    </a:lnTo>
                    <a:lnTo>
                      <a:pt x="49619" y="18366"/>
                    </a:lnTo>
                    <a:lnTo>
                      <a:pt x="49328" y="18878"/>
                    </a:lnTo>
                    <a:lnTo>
                      <a:pt x="49142" y="19087"/>
                    </a:lnTo>
                    <a:lnTo>
                      <a:pt x="48944" y="19296"/>
                    </a:lnTo>
                    <a:lnTo>
                      <a:pt x="48467" y="19599"/>
                    </a:lnTo>
                    <a:lnTo>
                      <a:pt x="47932" y="19808"/>
                    </a:lnTo>
                    <a:lnTo>
                      <a:pt x="47316" y="19913"/>
                    </a:lnTo>
                    <a:lnTo>
                      <a:pt x="46978" y="19925"/>
                    </a:lnTo>
                    <a:lnTo>
                      <a:pt x="46722" y="19913"/>
                    </a:lnTo>
                    <a:lnTo>
                      <a:pt x="46257" y="19843"/>
                    </a:lnTo>
                    <a:lnTo>
                      <a:pt x="45827" y="19704"/>
                    </a:lnTo>
                    <a:lnTo>
                      <a:pt x="45431" y="19483"/>
                    </a:lnTo>
                    <a:lnTo>
                      <a:pt x="45245" y="19343"/>
                    </a:lnTo>
                    <a:lnTo>
                      <a:pt x="44896" y="19041"/>
                    </a:lnTo>
                    <a:lnTo>
                      <a:pt x="44373" y="18343"/>
                    </a:lnTo>
                    <a:lnTo>
                      <a:pt x="44199" y="17959"/>
                    </a:lnTo>
                    <a:lnTo>
                      <a:pt x="42093" y="18831"/>
                    </a:lnTo>
                    <a:lnTo>
                      <a:pt x="42233" y="19145"/>
                    </a:lnTo>
                    <a:lnTo>
                      <a:pt x="42582" y="19750"/>
                    </a:lnTo>
                    <a:lnTo>
                      <a:pt x="43035" y="20320"/>
                    </a:lnTo>
                    <a:lnTo>
                      <a:pt x="43570" y="20855"/>
                    </a:lnTo>
                    <a:lnTo>
                      <a:pt x="43873" y="21099"/>
                    </a:lnTo>
                    <a:lnTo>
                      <a:pt x="44199" y="21332"/>
                    </a:lnTo>
                    <a:lnTo>
                      <a:pt x="44896" y="21704"/>
                    </a:lnTo>
                    <a:lnTo>
                      <a:pt x="45664" y="21948"/>
                    </a:lnTo>
                    <a:lnTo>
                      <a:pt x="46513" y="22065"/>
                    </a:lnTo>
                    <a:lnTo>
                      <a:pt x="46967" y="22076"/>
                    </a:lnTo>
                    <a:lnTo>
                      <a:pt x="47525" y="22053"/>
                    </a:lnTo>
                    <a:lnTo>
                      <a:pt x="48572" y="21879"/>
                    </a:lnTo>
                    <a:lnTo>
                      <a:pt x="49526" y="21518"/>
                    </a:lnTo>
                    <a:lnTo>
                      <a:pt x="50375" y="20983"/>
                    </a:lnTo>
                    <a:lnTo>
                      <a:pt x="50758" y="20634"/>
                    </a:lnTo>
                    <a:lnTo>
                      <a:pt x="50933" y="20448"/>
                    </a:lnTo>
                    <a:lnTo>
                      <a:pt x="51259" y="20052"/>
                    </a:lnTo>
                    <a:lnTo>
                      <a:pt x="51526" y="19611"/>
                    </a:lnTo>
                    <a:lnTo>
                      <a:pt x="51759" y="19110"/>
                    </a:lnTo>
                    <a:lnTo>
                      <a:pt x="51945" y="18575"/>
                    </a:lnTo>
                    <a:lnTo>
                      <a:pt x="52084" y="17994"/>
                    </a:lnTo>
                    <a:lnTo>
                      <a:pt x="52212" y="17040"/>
                    </a:lnTo>
                    <a:lnTo>
                      <a:pt x="52224" y="16331"/>
                    </a:lnTo>
                    <a:lnTo>
                      <a:pt x="52224" y="6444"/>
                    </a:lnTo>
                    <a:lnTo>
                      <a:pt x="49933" y="6444"/>
                    </a:lnTo>
                    <a:lnTo>
                      <a:pt x="49933" y="7340"/>
                    </a:lnTo>
                    <a:lnTo>
                      <a:pt x="49840" y="7340"/>
                    </a:lnTo>
                    <a:lnTo>
                      <a:pt x="49595" y="7096"/>
                    </a:lnTo>
                    <a:lnTo>
                      <a:pt x="49002" y="6654"/>
                    </a:lnTo>
                    <a:lnTo>
                      <a:pt x="48630" y="6468"/>
                    </a:lnTo>
                    <a:lnTo>
                      <a:pt x="48246" y="6316"/>
                    </a:lnTo>
                    <a:lnTo>
                      <a:pt x="47397" y="6142"/>
                    </a:lnTo>
                    <a:lnTo>
                      <a:pt x="46932" y="61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2" name="Google Shape;2172;p146"/>
            <p:cNvGrpSpPr/>
            <p:nvPr/>
          </p:nvGrpSpPr>
          <p:grpSpPr>
            <a:xfrm>
              <a:off x="617793" y="4562424"/>
              <a:ext cx="283664" cy="252193"/>
              <a:chOff x="617793" y="4562424"/>
              <a:chExt cx="283664" cy="252193"/>
            </a:xfrm>
          </p:grpSpPr>
          <p:sp>
            <p:nvSpPr>
              <p:cNvPr id="2173" name="Google Shape;2173;p146"/>
              <p:cNvSpPr/>
              <p:nvPr/>
            </p:nvSpPr>
            <p:spPr>
              <a:xfrm>
                <a:off x="617793" y="4638484"/>
                <a:ext cx="185368" cy="176133"/>
              </a:xfrm>
              <a:custGeom>
                <a:rect b="b" l="l" r="r" t="t"/>
                <a:pathLst>
                  <a:path extrusionOk="0" h="18424" w="19390">
                    <a:moveTo>
                      <a:pt x="19390" y="13143"/>
                    </a:moveTo>
                    <a:lnTo>
                      <a:pt x="19383" y="13155"/>
                    </a:lnTo>
                    <a:lnTo>
                      <a:pt x="19390" y="13155"/>
                    </a:lnTo>
                    <a:lnTo>
                      <a:pt x="19390" y="13143"/>
                    </a:lnTo>
                    <a:close/>
                    <a:moveTo>
                      <a:pt x="2699" y="0"/>
                    </a:moveTo>
                    <a:lnTo>
                      <a:pt x="257" y="4257"/>
                    </a:lnTo>
                    <a:lnTo>
                      <a:pt x="140" y="4490"/>
                    </a:lnTo>
                    <a:lnTo>
                      <a:pt x="1" y="4990"/>
                    </a:lnTo>
                    <a:lnTo>
                      <a:pt x="1" y="5490"/>
                    </a:lnTo>
                    <a:lnTo>
                      <a:pt x="140" y="5990"/>
                    </a:lnTo>
                    <a:lnTo>
                      <a:pt x="257" y="6223"/>
                    </a:lnTo>
                    <a:lnTo>
                      <a:pt x="6689" y="17435"/>
                    </a:lnTo>
                    <a:lnTo>
                      <a:pt x="6828" y="17656"/>
                    </a:lnTo>
                    <a:lnTo>
                      <a:pt x="7189" y="18016"/>
                    </a:lnTo>
                    <a:lnTo>
                      <a:pt x="7631" y="18272"/>
                    </a:lnTo>
                    <a:lnTo>
                      <a:pt x="8131" y="18412"/>
                    </a:lnTo>
                    <a:lnTo>
                      <a:pt x="8398" y="18423"/>
                    </a:lnTo>
                    <a:lnTo>
                      <a:pt x="16354" y="18423"/>
                    </a:lnTo>
                    <a:lnTo>
                      <a:pt x="19383" y="13155"/>
                    </a:lnTo>
                    <a:lnTo>
                      <a:pt x="10271" y="13155"/>
                    </a:lnTo>
                    <a:lnTo>
                      <a:pt x="5723" y="5246"/>
                    </a:ln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46"/>
              <p:cNvSpPr/>
              <p:nvPr/>
            </p:nvSpPr>
            <p:spPr>
              <a:xfrm>
                <a:off x="774243" y="4612901"/>
                <a:ext cx="127215" cy="201716"/>
              </a:xfrm>
              <a:custGeom>
                <a:rect b="b" l="l" r="r" t="t"/>
                <a:pathLst>
                  <a:path extrusionOk="0" h="21100" w="13307">
                    <a:moveTo>
                      <a:pt x="3025" y="1"/>
                    </a:moveTo>
                    <a:lnTo>
                      <a:pt x="7584" y="7910"/>
                    </a:lnTo>
                    <a:lnTo>
                      <a:pt x="3036" y="15819"/>
                    </a:lnTo>
                    <a:lnTo>
                      <a:pt x="1" y="21099"/>
                    </a:lnTo>
                    <a:lnTo>
                      <a:pt x="4909" y="21099"/>
                    </a:lnTo>
                    <a:lnTo>
                      <a:pt x="5176" y="21088"/>
                    </a:lnTo>
                    <a:lnTo>
                      <a:pt x="5677" y="20948"/>
                    </a:lnTo>
                    <a:lnTo>
                      <a:pt x="6130" y="20692"/>
                    </a:lnTo>
                    <a:lnTo>
                      <a:pt x="6491" y="20332"/>
                    </a:lnTo>
                    <a:lnTo>
                      <a:pt x="6630" y="20111"/>
                    </a:lnTo>
                    <a:lnTo>
                      <a:pt x="13051" y="8899"/>
                    </a:lnTo>
                    <a:lnTo>
                      <a:pt x="13179" y="8666"/>
                    </a:lnTo>
                    <a:lnTo>
                      <a:pt x="13307" y="8166"/>
                    </a:lnTo>
                    <a:lnTo>
                      <a:pt x="13307" y="7654"/>
                    </a:lnTo>
                    <a:lnTo>
                      <a:pt x="13167" y="7166"/>
                    </a:lnTo>
                    <a:lnTo>
                      <a:pt x="13039" y="6933"/>
                    </a:lnTo>
                    <a:lnTo>
                      <a:pt x="9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46"/>
              <p:cNvSpPr/>
              <p:nvPr/>
            </p:nvSpPr>
            <p:spPr>
              <a:xfrm>
                <a:off x="643701" y="4562424"/>
                <a:ext cx="217280" cy="126096"/>
              </a:xfrm>
              <a:custGeom>
                <a:rect b="b" l="l" r="r" t="t"/>
                <a:pathLst>
                  <a:path extrusionOk="0" h="13190" w="22728">
                    <a:moveTo>
                      <a:pt x="5700" y="1"/>
                    </a:moveTo>
                    <a:lnTo>
                      <a:pt x="5433" y="12"/>
                    </a:lnTo>
                    <a:lnTo>
                      <a:pt x="4932" y="152"/>
                    </a:lnTo>
                    <a:lnTo>
                      <a:pt x="4490" y="408"/>
                    </a:lnTo>
                    <a:lnTo>
                      <a:pt x="4130" y="768"/>
                    </a:lnTo>
                    <a:lnTo>
                      <a:pt x="3990" y="989"/>
                    </a:lnTo>
                    <a:lnTo>
                      <a:pt x="1" y="7944"/>
                    </a:lnTo>
                    <a:lnTo>
                      <a:pt x="3025" y="13190"/>
                    </a:lnTo>
                    <a:lnTo>
                      <a:pt x="7584" y="5281"/>
                    </a:lnTo>
                    <a:lnTo>
                      <a:pt x="22728" y="5281"/>
                    </a:lnTo>
                    <a:lnTo>
                      <a:pt x="20285" y="989"/>
                    </a:lnTo>
                    <a:lnTo>
                      <a:pt x="20146" y="768"/>
                    </a:lnTo>
                    <a:lnTo>
                      <a:pt x="19785" y="408"/>
                    </a:lnTo>
                    <a:lnTo>
                      <a:pt x="19332" y="152"/>
                    </a:lnTo>
                    <a:lnTo>
                      <a:pt x="18831" y="12"/>
                    </a:lnTo>
                    <a:lnTo>
                      <a:pt x="185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146"/>
              <p:cNvSpPr/>
              <p:nvPr/>
            </p:nvSpPr>
            <p:spPr>
              <a:xfrm>
                <a:off x="672610" y="4612901"/>
                <a:ext cx="174030" cy="151230"/>
              </a:xfrm>
              <a:custGeom>
                <a:rect b="b" l="l" r="r" t="t"/>
                <a:pathLst>
                  <a:path extrusionOk="0" h="15819" w="18204">
                    <a:moveTo>
                      <a:pt x="4560" y="1"/>
                    </a:moveTo>
                    <a:lnTo>
                      <a:pt x="1" y="7910"/>
                    </a:lnTo>
                    <a:lnTo>
                      <a:pt x="4560" y="15819"/>
                    </a:lnTo>
                    <a:lnTo>
                      <a:pt x="13656" y="15819"/>
                    </a:lnTo>
                    <a:lnTo>
                      <a:pt x="18203" y="7910"/>
                    </a:lnTo>
                    <a:lnTo>
                      <a:pt x="13656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146"/>
              <p:cNvSpPr/>
              <p:nvPr/>
            </p:nvSpPr>
            <p:spPr>
              <a:xfrm>
                <a:off x="721873" y="4650711"/>
                <a:ext cx="75620" cy="75620"/>
              </a:xfrm>
              <a:custGeom>
                <a:rect b="b" l="l" r="r" t="t"/>
                <a:pathLst>
                  <a:path extrusionOk="0" h="7910" w="7910">
                    <a:moveTo>
                      <a:pt x="3955" y="0"/>
                    </a:moveTo>
                    <a:lnTo>
                      <a:pt x="3548" y="12"/>
                    </a:lnTo>
                    <a:lnTo>
                      <a:pt x="2780" y="175"/>
                    </a:lnTo>
                    <a:lnTo>
                      <a:pt x="2071" y="477"/>
                    </a:lnTo>
                    <a:lnTo>
                      <a:pt x="1431" y="896"/>
                    </a:lnTo>
                    <a:lnTo>
                      <a:pt x="896" y="1443"/>
                    </a:lnTo>
                    <a:lnTo>
                      <a:pt x="466" y="2071"/>
                    </a:lnTo>
                    <a:lnTo>
                      <a:pt x="175" y="2780"/>
                    </a:lnTo>
                    <a:lnTo>
                      <a:pt x="12" y="3548"/>
                    </a:lnTo>
                    <a:lnTo>
                      <a:pt x="1" y="3955"/>
                    </a:lnTo>
                    <a:lnTo>
                      <a:pt x="12" y="4362"/>
                    </a:lnTo>
                    <a:lnTo>
                      <a:pt x="175" y="5130"/>
                    </a:lnTo>
                    <a:lnTo>
                      <a:pt x="466" y="5839"/>
                    </a:lnTo>
                    <a:lnTo>
                      <a:pt x="896" y="6467"/>
                    </a:lnTo>
                    <a:lnTo>
                      <a:pt x="1431" y="7014"/>
                    </a:lnTo>
                    <a:lnTo>
                      <a:pt x="2071" y="7433"/>
                    </a:lnTo>
                    <a:lnTo>
                      <a:pt x="2780" y="7735"/>
                    </a:lnTo>
                    <a:lnTo>
                      <a:pt x="3548" y="7898"/>
                    </a:lnTo>
                    <a:lnTo>
                      <a:pt x="3955" y="7910"/>
                    </a:lnTo>
                    <a:lnTo>
                      <a:pt x="4362" y="7898"/>
                    </a:lnTo>
                    <a:lnTo>
                      <a:pt x="5130" y="7735"/>
                    </a:lnTo>
                    <a:lnTo>
                      <a:pt x="5839" y="7433"/>
                    </a:lnTo>
                    <a:lnTo>
                      <a:pt x="6467" y="7014"/>
                    </a:lnTo>
                    <a:lnTo>
                      <a:pt x="7002" y="6467"/>
                    </a:lnTo>
                    <a:lnTo>
                      <a:pt x="7433" y="5839"/>
                    </a:lnTo>
                    <a:lnTo>
                      <a:pt x="7735" y="5130"/>
                    </a:lnTo>
                    <a:lnTo>
                      <a:pt x="7898" y="4362"/>
                    </a:lnTo>
                    <a:lnTo>
                      <a:pt x="7910" y="3955"/>
                    </a:lnTo>
                    <a:lnTo>
                      <a:pt x="7898" y="3548"/>
                    </a:lnTo>
                    <a:lnTo>
                      <a:pt x="7735" y="2780"/>
                    </a:lnTo>
                    <a:lnTo>
                      <a:pt x="7433" y="2071"/>
                    </a:lnTo>
                    <a:lnTo>
                      <a:pt x="7002" y="1443"/>
                    </a:lnTo>
                    <a:lnTo>
                      <a:pt x="6467" y="896"/>
                    </a:lnTo>
                    <a:lnTo>
                      <a:pt x="5839" y="477"/>
                    </a:lnTo>
                    <a:lnTo>
                      <a:pt x="5130" y="175"/>
                    </a:lnTo>
                    <a:lnTo>
                      <a:pt x="4362" y="12"/>
                    </a:lnTo>
                    <a:lnTo>
                      <a:pt x="39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Maps break">
  <p:cSld name="CUSTOM_3_1_1_1_1_1_1_1_1_1_1_1_3_1_2">
    <p:bg>
      <p:bgPr>
        <a:solidFill>
          <a:srgbClr val="FFFFFF"/>
        </a:solidFill>
      </p:bgPr>
    </p:bg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47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180" name="Google Shape;2180;p147"/>
          <p:cNvGrpSpPr/>
          <p:nvPr/>
        </p:nvGrpSpPr>
        <p:grpSpPr>
          <a:xfrm>
            <a:off x="639703" y="4545721"/>
            <a:ext cx="2281958" cy="269927"/>
            <a:chOff x="639703" y="4545721"/>
            <a:chExt cx="2281958" cy="269927"/>
          </a:xfrm>
        </p:grpSpPr>
        <p:grpSp>
          <p:nvGrpSpPr>
            <p:cNvPr id="2181" name="Google Shape;2181;p147"/>
            <p:cNvGrpSpPr/>
            <p:nvPr/>
          </p:nvGrpSpPr>
          <p:grpSpPr>
            <a:xfrm>
              <a:off x="639703" y="4545721"/>
              <a:ext cx="264488" cy="264501"/>
              <a:chOff x="639703" y="4545721"/>
              <a:chExt cx="264488" cy="264501"/>
            </a:xfrm>
          </p:grpSpPr>
          <p:sp>
            <p:nvSpPr>
              <p:cNvPr id="2182" name="Google Shape;2182;p147"/>
              <p:cNvSpPr/>
              <p:nvPr/>
            </p:nvSpPr>
            <p:spPr>
              <a:xfrm>
                <a:off x="759345" y="4584258"/>
                <a:ext cx="119658" cy="212612"/>
              </a:xfrm>
              <a:custGeom>
                <a:rect b="b" l="l" r="r" t="t"/>
                <a:pathLst>
                  <a:path extrusionOk="0" h="147391" w="82952">
                    <a:moveTo>
                      <a:pt x="82366" y="1"/>
                    </a:moveTo>
                    <a:lnTo>
                      <a:pt x="1" y="73695"/>
                    </a:lnTo>
                    <a:lnTo>
                      <a:pt x="82366" y="147390"/>
                    </a:lnTo>
                    <a:lnTo>
                      <a:pt x="82506" y="146927"/>
                    </a:lnTo>
                    <a:lnTo>
                      <a:pt x="82724" y="145993"/>
                    </a:lnTo>
                    <a:lnTo>
                      <a:pt x="82864" y="145024"/>
                    </a:lnTo>
                    <a:lnTo>
                      <a:pt x="82942" y="144046"/>
                    </a:lnTo>
                    <a:lnTo>
                      <a:pt x="82951" y="143548"/>
                    </a:lnTo>
                    <a:lnTo>
                      <a:pt x="82951" y="3842"/>
                    </a:lnTo>
                    <a:lnTo>
                      <a:pt x="82942" y="3345"/>
                    </a:lnTo>
                    <a:lnTo>
                      <a:pt x="82864" y="2358"/>
                    </a:lnTo>
                    <a:lnTo>
                      <a:pt x="82715" y="1398"/>
                    </a:lnTo>
                    <a:lnTo>
                      <a:pt x="82506" y="455"/>
                    </a:lnTo>
                    <a:lnTo>
                      <a:pt x="823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147"/>
              <p:cNvSpPr/>
              <p:nvPr/>
            </p:nvSpPr>
            <p:spPr>
              <a:xfrm>
                <a:off x="653041" y="4690550"/>
                <a:ext cx="212623" cy="119657"/>
              </a:xfrm>
              <a:custGeom>
                <a:rect b="b" l="l" r="r" t="t"/>
                <a:pathLst>
                  <a:path extrusionOk="0" h="82951" w="147399">
                    <a:moveTo>
                      <a:pt x="73704" y="0"/>
                    </a:moveTo>
                    <a:lnTo>
                      <a:pt x="0" y="82374"/>
                    </a:lnTo>
                    <a:lnTo>
                      <a:pt x="463" y="82505"/>
                    </a:lnTo>
                    <a:lnTo>
                      <a:pt x="1406" y="82724"/>
                    </a:lnTo>
                    <a:lnTo>
                      <a:pt x="2367" y="82872"/>
                    </a:lnTo>
                    <a:lnTo>
                      <a:pt x="3345" y="82942"/>
                    </a:lnTo>
                    <a:lnTo>
                      <a:pt x="3842" y="82951"/>
                    </a:lnTo>
                    <a:lnTo>
                      <a:pt x="143557" y="82951"/>
                    </a:lnTo>
                    <a:lnTo>
                      <a:pt x="144054" y="82942"/>
                    </a:lnTo>
                    <a:lnTo>
                      <a:pt x="145041" y="82872"/>
                    </a:lnTo>
                    <a:lnTo>
                      <a:pt x="146002" y="82724"/>
                    </a:lnTo>
                    <a:lnTo>
                      <a:pt x="146936" y="82505"/>
                    </a:lnTo>
                    <a:lnTo>
                      <a:pt x="147399" y="82374"/>
                    </a:lnTo>
                    <a:lnTo>
                      <a:pt x="73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147"/>
              <p:cNvSpPr/>
              <p:nvPr/>
            </p:nvSpPr>
            <p:spPr>
              <a:xfrm>
                <a:off x="639703" y="4570909"/>
                <a:ext cx="225962" cy="225962"/>
              </a:xfrm>
              <a:custGeom>
                <a:rect b="b" l="l" r="r" t="t"/>
                <a:pathLst>
                  <a:path extrusionOk="0" h="156646" w="156646">
                    <a:moveTo>
                      <a:pt x="13098" y="0"/>
                    </a:moveTo>
                    <a:lnTo>
                      <a:pt x="12417" y="9"/>
                    </a:lnTo>
                    <a:lnTo>
                      <a:pt x="11107" y="148"/>
                    </a:lnTo>
                    <a:lnTo>
                      <a:pt x="9832" y="410"/>
                    </a:lnTo>
                    <a:lnTo>
                      <a:pt x="8601" y="795"/>
                    </a:lnTo>
                    <a:lnTo>
                      <a:pt x="7422" y="1292"/>
                    </a:lnTo>
                    <a:lnTo>
                      <a:pt x="6314" y="1895"/>
                    </a:lnTo>
                    <a:lnTo>
                      <a:pt x="5266" y="2611"/>
                    </a:lnTo>
                    <a:lnTo>
                      <a:pt x="4297" y="3405"/>
                    </a:lnTo>
                    <a:lnTo>
                      <a:pt x="3406" y="4296"/>
                    </a:lnTo>
                    <a:lnTo>
                      <a:pt x="2603" y="5274"/>
                    </a:lnTo>
                    <a:lnTo>
                      <a:pt x="1895" y="6313"/>
                    </a:lnTo>
                    <a:lnTo>
                      <a:pt x="1284" y="7431"/>
                    </a:lnTo>
                    <a:lnTo>
                      <a:pt x="786" y="8601"/>
                    </a:lnTo>
                    <a:lnTo>
                      <a:pt x="402" y="9832"/>
                    </a:lnTo>
                    <a:lnTo>
                      <a:pt x="140" y="11107"/>
                    </a:lnTo>
                    <a:lnTo>
                      <a:pt x="9" y="12425"/>
                    </a:lnTo>
                    <a:lnTo>
                      <a:pt x="1" y="13097"/>
                    </a:lnTo>
                    <a:lnTo>
                      <a:pt x="1" y="152803"/>
                    </a:lnTo>
                    <a:lnTo>
                      <a:pt x="1" y="153301"/>
                    </a:lnTo>
                    <a:lnTo>
                      <a:pt x="79" y="154288"/>
                    </a:lnTo>
                    <a:lnTo>
                      <a:pt x="228" y="155248"/>
                    </a:lnTo>
                    <a:lnTo>
                      <a:pt x="437" y="156191"/>
                    </a:lnTo>
                    <a:lnTo>
                      <a:pt x="577" y="156645"/>
                    </a:lnTo>
                    <a:lnTo>
                      <a:pt x="82951" y="82950"/>
                    </a:lnTo>
                    <a:lnTo>
                      <a:pt x="156646" y="576"/>
                    </a:lnTo>
                    <a:lnTo>
                      <a:pt x="156183" y="445"/>
                    </a:lnTo>
                    <a:lnTo>
                      <a:pt x="155240" y="227"/>
                    </a:lnTo>
                    <a:lnTo>
                      <a:pt x="154279" y="79"/>
                    </a:lnTo>
                    <a:lnTo>
                      <a:pt x="153301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47"/>
              <p:cNvSpPr/>
              <p:nvPr/>
            </p:nvSpPr>
            <p:spPr>
              <a:xfrm>
                <a:off x="743603" y="4677956"/>
                <a:ext cx="135402" cy="132253"/>
              </a:xfrm>
              <a:custGeom>
                <a:rect b="b" l="l" r="r" t="t"/>
                <a:pathLst>
                  <a:path extrusionOk="0" h="91683" w="93866">
                    <a:moveTo>
                      <a:pt x="15281" y="1"/>
                    </a:moveTo>
                    <a:lnTo>
                      <a:pt x="0" y="13098"/>
                    </a:lnTo>
                    <a:lnTo>
                      <a:pt x="78585" y="91683"/>
                    </a:lnTo>
                    <a:lnTo>
                      <a:pt x="80768" y="91683"/>
                    </a:lnTo>
                    <a:lnTo>
                      <a:pt x="81440" y="91674"/>
                    </a:lnTo>
                    <a:lnTo>
                      <a:pt x="82750" y="91534"/>
                    </a:lnTo>
                    <a:lnTo>
                      <a:pt x="84025" y="91272"/>
                    </a:lnTo>
                    <a:lnTo>
                      <a:pt x="85256" y="90888"/>
                    </a:lnTo>
                    <a:lnTo>
                      <a:pt x="86435" y="90390"/>
                    </a:lnTo>
                    <a:lnTo>
                      <a:pt x="87544" y="89788"/>
                    </a:lnTo>
                    <a:lnTo>
                      <a:pt x="88591" y="89072"/>
                    </a:lnTo>
                    <a:lnTo>
                      <a:pt x="89561" y="88277"/>
                    </a:lnTo>
                    <a:lnTo>
                      <a:pt x="90451" y="87387"/>
                    </a:lnTo>
                    <a:lnTo>
                      <a:pt x="91254" y="86409"/>
                    </a:lnTo>
                    <a:lnTo>
                      <a:pt x="91962" y="85370"/>
                    </a:lnTo>
                    <a:lnTo>
                      <a:pt x="92573" y="84252"/>
                    </a:lnTo>
                    <a:lnTo>
                      <a:pt x="93071" y="83082"/>
                    </a:lnTo>
                    <a:lnTo>
                      <a:pt x="93455" y="81851"/>
                    </a:lnTo>
                    <a:lnTo>
                      <a:pt x="93717" y="80576"/>
                    </a:lnTo>
                    <a:lnTo>
                      <a:pt x="93848" y="79258"/>
                    </a:lnTo>
                    <a:lnTo>
                      <a:pt x="93865" y="78585"/>
                    </a:lnTo>
                    <a:lnTo>
                      <a:pt x="152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47"/>
              <p:cNvSpPr/>
              <p:nvPr/>
            </p:nvSpPr>
            <p:spPr>
              <a:xfrm>
                <a:off x="639703" y="4570909"/>
                <a:ext cx="239314" cy="239312"/>
              </a:xfrm>
              <a:custGeom>
                <a:rect b="b" l="l" r="r" t="t"/>
                <a:pathLst>
                  <a:path extrusionOk="0" h="165901" w="165902">
                    <a:moveTo>
                      <a:pt x="152804" y="0"/>
                    </a:moveTo>
                    <a:lnTo>
                      <a:pt x="1" y="152803"/>
                    </a:lnTo>
                    <a:lnTo>
                      <a:pt x="9" y="153476"/>
                    </a:lnTo>
                    <a:lnTo>
                      <a:pt x="140" y="154794"/>
                    </a:lnTo>
                    <a:lnTo>
                      <a:pt x="402" y="156069"/>
                    </a:lnTo>
                    <a:lnTo>
                      <a:pt x="786" y="157300"/>
                    </a:lnTo>
                    <a:lnTo>
                      <a:pt x="1284" y="158470"/>
                    </a:lnTo>
                    <a:lnTo>
                      <a:pt x="1895" y="159588"/>
                    </a:lnTo>
                    <a:lnTo>
                      <a:pt x="2603" y="160627"/>
                    </a:lnTo>
                    <a:lnTo>
                      <a:pt x="3406" y="161605"/>
                    </a:lnTo>
                    <a:lnTo>
                      <a:pt x="4297" y="162495"/>
                    </a:lnTo>
                    <a:lnTo>
                      <a:pt x="5266" y="163290"/>
                    </a:lnTo>
                    <a:lnTo>
                      <a:pt x="6314" y="164006"/>
                    </a:lnTo>
                    <a:lnTo>
                      <a:pt x="7422" y="164608"/>
                    </a:lnTo>
                    <a:lnTo>
                      <a:pt x="8601" y="165106"/>
                    </a:lnTo>
                    <a:lnTo>
                      <a:pt x="9832" y="165490"/>
                    </a:lnTo>
                    <a:lnTo>
                      <a:pt x="11107" y="165752"/>
                    </a:lnTo>
                    <a:lnTo>
                      <a:pt x="12417" y="165892"/>
                    </a:lnTo>
                    <a:lnTo>
                      <a:pt x="13098" y="165901"/>
                    </a:lnTo>
                    <a:lnTo>
                      <a:pt x="15281" y="165901"/>
                    </a:lnTo>
                    <a:lnTo>
                      <a:pt x="165901" y="15280"/>
                    </a:lnTo>
                    <a:lnTo>
                      <a:pt x="165901" y="13097"/>
                    </a:lnTo>
                    <a:lnTo>
                      <a:pt x="165884" y="12425"/>
                    </a:lnTo>
                    <a:lnTo>
                      <a:pt x="165753" y="11107"/>
                    </a:lnTo>
                    <a:lnTo>
                      <a:pt x="165491" y="9832"/>
                    </a:lnTo>
                    <a:lnTo>
                      <a:pt x="165107" y="8601"/>
                    </a:lnTo>
                    <a:lnTo>
                      <a:pt x="164609" y="7431"/>
                    </a:lnTo>
                    <a:lnTo>
                      <a:pt x="163998" y="6313"/>
                    </a:lnTo>
                    <a:lnTo>
                      <a:pt x="163290" y="5274"/>
                    </a:lnTo>
                    <a:lnTo>
                      <a:pt x="162487" y="4296"/>
                    </a:lnTo>
                    <a:lnTo>
                      <a:pt x="161597" y="3405"/>
                    </a:lnTo>
                    <a:lnTo>
                      <a:pt x="160627" y="2611"/>
                    </a:lnTo>
                    <a:lnTo>
                      <a:pt x="159580" y="1895"/>
                    </a:lnTo>
                    <a:lnTo>
                      <a:pt x="158471" y="1292"/>
                    </a:lnTo>
                    <a:lnTo>
                      <a:pt x="157292" y="795"/>
                    </a:lnTo>
                    <a:lnTo>
                      <a:pt x="156061" y="410"/>
                    </a:lnTo>
                    <a:lnTo>
                      <a:pt x="154786" y="148"/>
                    </a:lnTo>
                    <a:lnTo>
                      <a:pt x="153476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47"/>
              <p:cNvSpPr/>
              <p:nvPr/>
            </p:nvSpPr>
            <p:spPr>
              <a:xfrm>
                <a:off x="658594" y="4589800"/>
                <a:ext cx="67854" cy="69276"/>
              </a:xfrm>
              <a:custGeom>
                <a:rect b="b" l="l" r="r" t="t"/>
                <a:pathLst>
                  <a:path extrusionOk="0" h="48025" w="47039">
                    <a:moveTo>
                      <a:pt x="24013" y="0"/>
                    </a:moveTo>
                    <a:lnTo>
                      <a:pt x="23384" y="9"/>
                    </a:lnTo>
                    <a:lnTo>
                      <a:pt x="22153" y="70"/>
                    </a:lnTo>
                    <a:lnTo>
                      <a:pt x="20939" y="193"/>
                    </a:lnTo>
                    <a:lnTo>
                      <a:pt x="19743" y="367"/>
                    </a:lnTo>
                    <a:lnTo>
                      <a:pt x="18564" y="612"/>
                    </a:lnTo>
                    <a:lnTo>
                      <a:pt x="17412" y="909"/>
                    </a:lnTo>
                    <a:lnTo>
                      <a:pt x="16285" y="1258"/>
                    </a:lnTo>
                    <a:lnTo>
                      <a:pt x="15177" y="1659"/>
                    </a:lnTo>
                    <a:lnTo>
                      <a:pt x="14103" y="2114"/>
                    </a:lnTo>
                    <a:lnTo>
                      <a:pt x="13055" y="2611"/>
                    </a:lnTo>
                    <a:lnTo>
                      <a:pt x="12033" y="3170"/>
                    </a:lnTo>
                    <a:lnTo>
                      <a:pt x="11038" y="3764"/>
                    </a:lnTo>
                    <a:lnTo>
                      <a:pt x="10086" y="4410"/>
                    </a:lnTo>
                    <a:lnTo>
                      <a:pt x="9160" y="5100"/>
                    </a:lnTo>
                    <a:lnTo>
                      <a:pt x="8270" y="5833"/>
                    </a:lnTo>
                    <a:lnTo>
                      <a:pt x="7423" y="6610"/>
                    </a:lnTo>
                    <a:lnTo>
                      <a:pt x="6602" y="7422"/>
                    </a:lnTo>
                    <a:lnTo>
                      <a:pt x="5834" y="8278"/>
                    </a:lnTo>
                    <a:lnTo>
                      <a:pt x="5100" y="9160"/>
                    </a:lnTo>
                    <a:lnTo>
                      <a:pt x="4410" y="10085"/>
                    </a:lnTo>
                    <a:lnTo>
                      <a:pt x="3764" y="11046"/>
                    </a:lnTo>
                    <a:lnTo>
                      <a:pt x="3162" y="12033"/>
                    </a:lnTo>
                    <a:lnTo>
                      <a:pt x="2612" y="13054"/>
                    </a:lnTo>
                    <a:lnTo>
                      <a:pt x="2105" y="14102"/>
                    </a:lnTo>
                    <a:lnTo>
                      <a:pt x="1651" y="15185"/>
                    </a:lnTo>
                    <a:lnTo>
                      <a:pt x="1250" y="16285"/>
                    </a:lnTo>
                    <a:lnTo>
                      <a:pt x="900" y="17420"/>
                    </a:lnTo>
                    <a:lnTo>
                      <a:pt x="603" y="18573"/>
                    </a:lnTo>
                    <a:lnTo>
                      <a:pt x="368" y="19743"/>
                    </a:lnTo>
                    <a:lnTo>
                      <a:pt x="184" y="20939"/>
                    </a:lnTo>
                    <a:lnTo>
                      <a:pt x="62" y="22161"/>
                    </a:lnTo>
                    <a:lnTo>
                      <a:pt x="1" y="23392"/>
                    </a:lnTo>
                    <a:lnTo>
                      <a:pt x="1" y="24012"/>
                    </a:lnTo>
                    <a:lnTo>
                      <a:pt x="1" y="24632"/>
                    </a:lnTo>
                    <a:lnTo>
                      <a:pt x="62" y="25863"/>
                    </a:lnTo>
                    <a:lnTo>
                      <a:pt x="184" y="27086"/>
                    </a:lnTo>
                    <a:lnTo>
                      <a:pt x="368" y="28282"/>
                    </a:lnTo>
                    <a:lnTo>
                      <a:pt x="603" y="29452"/>
                    </a:lnTo>
                    <a:lnTo>
                      <a:pt x="900" y="30605"/>
                    </a:lnTo>
                    <a:lnTo>
                      <a:pt x="1250" y="31740"/>
                    </a:lnTo>
                    <a:lnTo>
                      <a:pt x="1651" y="32840"/>
                    </a:lnTo>
                    <a:lnTo>
                      <a:pt x="2105" y="33923"/>
                    </a:lnTo>
                    <a:lnTo>
                      <a:pt x="2612" y="34971"/>
                    </a:lnTo>
                    <a:lnTo>
                      <a:pt x="3162" y="35992"/>
                    </a:lnTo>
                    <a:lnTo>
                      <a:pt x="3764" y="36979"/>
                    </a:lnTo>
                    <a:lnTo>
                      <a:pt x="4410" y="37939"/>
                    </a:lnTo>
                    <a:lnTo>
                      <a:pt x="5100" y="38865"/>
                    </a:lnTo>
                    <a:lnTo>
                      <a:pt x="5834" y="39747"/>
                    </a:lnTo>
                    <a:lnTo>
                      <a:pt x="6602" y="40602"/>
                    </a:lnTo>
                    <a:lnTo>
                      <a:pt x="7423" y="41415"/>
                    </a:lnTo>
                    <a:lnTo>
                      <a:pt x="8270" y="42192"/>
                    </a:lnTo>
                    <a:lnTo>
                      <a:pt x="9160" y="42925"/>
                    </a:lnTo>
                    <a:lnTo>
                      <a:pt x="10086" y="43615"/>
                    </a:lnTo>
                    <a:lnTo>
                      <a:pt x="11038" y="44261"/>
                    </a:lnTo>
                    <a:lnTo>
                      <a:pt x="12033" y="44855"/>
                    </a:lnTo>
                    <a:lnTo>
                      <a:pt x="13055" y="45414"/>
                    </a:lnTo>
                    <a:lnTo>
                      <a:pt x="14103" y="45911"/>
                    </a:lnTo>
                    <a:lnTo>
                      <a:pt x="15177" y="46365"/>
                    </a:lnTo>
                    <a:lnTo>
                      <a:pt x="16285" y="46767"/>
                    </a:lnTo>
                    <a:lnTo>
                      <a:pt x="17412" y="47116"/>
                    </a:lnTo>
                    <a:lnTo>
                      <a:pt x="18564" y="47413"/>
                    </a:lnTo>
                    <a:lnTo>
                      <a:pt x="19743" y="47658"/>
                    </a:lnTo>
                    <a:lnTo>
                      <a:pt x="20939" y="47832"/>
                    </a:lnTo>
                    <a:lnTo>
                      <a:pt x="22153" y="47954"/>
                    </a:lnTo>
                    <a:lnTo>
                      <a:pt x="23384" y="48016"/>
                    </a:lnTo>
                    <a:lnTo>
                      <a:pt x="24013" y="48024"/>
                    </a:lnTo>
                    <a:lnTo>
                      <a:pt x="24659" y="48016"/>
                    </a:lnTo>
                    <a:lnTo>
                      <a:pt x="25925" y="47963"/>
                    </a:lnTo>
                    <a:lnTo>
                      <a:pt x="27174" y="47850"/>
                    </a:lnTo>
                    <a:lnTo>
                      <a:pt x="28387" y="47684"/>
                    </a:lnTo>
                    <a:lnTo>
                      <a:pt x="29566" y="47466"/>
                    </a:lnTo>
                    <a:lnTo>
                      <a:pt x="30719" y="47195"/>
                    </a:lnTo>
                    <a:lnTo>
                      <a:pt x="31836" y="46872"/>
                    </a:lnTo>
                    <a:lnTo>
                      <a:pt x="32928" y="46496"/>
                    </a:lnTo>
                    <a:lnTo>
                      <a:pt x="33976" y="46077"/>
                    </a:lnTo>
                    <a:lnTo>
                      <a:pt x="34997" y="45606"/>
                    </a:lnTo>
                    <a:lnTo>
                      <a:pt x="35984" y="45091"/>
                    </a:lnTo>
                    <a:lnTo>
                      <a:pt x="36927" y="44523"/>
                    </a:lnTo>
                    <a:lnTo>
                      <a:pt x="37835" y="43920"/>
                    </a:lnTo>
                    <a:lnTo>
                      <a:pt x="38708" y="43266"/>
                    </a:lnTo>
                    <a:lnTo>
                      <a:pt x="39546" y="42567"/>
                    </a:lnTo>
                    <a:lnTo>
                      <a:pt x="40341" y="41834"/>
                    </a:lnTo>
                    <a:lnTo>
                      <a:pt x="41092" y="41057"/>
                    </a:lnTo>
                    <a:lnTo>
                      <a:pt x="41808" y="40236"/>
                    </a:lnTo>
                    <a:lnTo>
                      <a:pt x="42480" y="39380"/>
                    </a:lnTo>
                    <a:lnTo>
                      <a:pt x="43109" y="38489"/>
                    </a:lnTo>
                    <a:lnTo>
                      <a:pt x="43694" y="37555"/>
                    </a:lnTo>
                    <a:lnTo>
                      <a:pt x="44235" y="36595"/>
                    </a:lnTo>
                    <a:lnTo>
                      <a:pt x="44733" y="35591"/>
                    </a:lnTo>
                    <a:lnTo>
                      <a:pt x="45187" y="34560"/>
                    </a:lnTo>
                    <a:lnTo>
                      <a:pt x="45589" y="33486"/>
                    </a:lnTo>
                    <a:lnTo>
                      <a:pt x="45947" y="32395"/>
                    </a:lnTo>
                    <a:lnTo>
                      <a:pt x="46252" y="31260"/>
                    </a:lnTo>
                    <a:lnTo>
                      <a:pt x="46506" y="30107"/>
                    </a:lnTo>
                    <a:lnTo>
                      <a:pt x="46715" y="28920"/>
                    </a:lnTo>
                    <a:lnTo>
                      <a:pt x="46872" y="27706"/>
                    </a:lnTo>
                    <a:lnTo>
                      <a:pt x="46977" y="26466"/>
                    </a:lnTo>
                    <a:lnTo>
                      <a:pt x="47029" y="25200"/>
                    </a:lnTo>
                    <a:lnTo>
                      <a:pt x="47038" y="24562"/>
                    </a:lnTo>
                    <a:lnTo>
                      <a:pt x="47038" y="23908"/>
                    </a:lnTo>
                    <a:lnTo>
                      <a:pt x="46986" y="22642"/>
                    </a:lnTo>
                    <a:lnTo>
                      <a:pt x="46890" y="21410"/>
                    </a:lnTo>
                    <a:lnTo>
                      <a:pt x="46715" y="20223"/>
                    </a:lnTo>
                    <a:lnTo>
                      <a:pt x="46602" y="19647"/>
                    </a:lnTo>
                    <a:lnTo>
                      <a:pt x="24013" y="19647"/>
                    </a:lnTo>
                    <a:lnTo>
                      <a:pt x="24013" y="28928"/>
                    </a:lnTo>
                    <a:lnTo>
                      <a:pt x="36997" y="28928"/>
                    </a:lnTo>
                    <a:lnTo>
                      <a:pt x="36901" y="29443"/>
                    </a:lnTo>
                    <a:lnTo>
                      <a:pt x="36621" y="30448"/>
                    </a:lnTo>
                    <a:lnTo>
                      <a:pt x="36263" y="31408"/>
                    </a:lnTo>
                    <a:lnTo>
                      <a:pt x="35809" y="32316"/>
                    </a:lnTo>
                    <a:lnTo>
                      <a:pt x="35277" y="33181"/>
                    </a:lnTo>
                    <a:lnTo>
                      <a:pt x="34665" y="33993"/>
                    </a:lnTo>
                    <a:lnTo>
                      <a:pt x="33984" y="34744"/>
                    </a:lnTo>
                    <a:lnTo>
                      <a:pt x="33216" y="35442"/>
                    </a:lnTo>
                    <a:lnTo>
                      <a:pt x="32387" y="36071"/>
                    </a:lnTo>
                    <a:lnTo>
                      <a:pt x="31478" y="36630"/>
                    </a:lnTo>
                    <a:lnTo>
                      <a:pt x="30509" y="37119"/>
                    </a:lnTo>
                    <a:lnTo>
                      <a:pt x="29479" y="37538"/>
                    </a:lnTo>
                    <a:lnTo>
                      <a:pt x="28387" y="37887"/>
                    </a:lnTo>
                    <a:lnTo>
                      <a:pt x="27235" y="38140"/>
                    </a:lnTo>
                    <a:lnTo>
                      <a:pt x="26030" y="38324"/>
                    </a:lnTo>
                    <a:lnTo>
                      <a:pt x="24773" y="38411"/>
                    </a:lnTo>
                    <a:lnTo>
                      <a:pt x="24118" y="38420"/>
                    </a:lnTo>
                    <a:lnTo>
                      <a:pt x="23384" y="38411"/>
                    </a:lnTo>
                    <a:lnTo>
                      <a:pt x="21952" y="38254"/>
                    </a:lnTo>
                    <a:lnTo>
                      <a:pt x="20564" y="37957"/>
                    </a:lnTo>
                    <a:lnTo>
                      <a:pt x="19228" y="37529"/>
                    </a:lnTo>
                    <a:lnTo>
                      <a:pt x="17953" y="36970"/>
                    </a:lnTo>
                    <a:lnTo>
                      <a:pt x="16748" y="36289"/>
                    </a:lnTo>
                    <a:lnTo>
                      <a:pt x="15613" y="35503"/>
                    </a:lnTo>
                    <a:lnTo>
                      <a:pt x="14565" y="34604"/>
                    </a:lnTo>
                    <a:lnTo>
                      <a:pt x="13605" y="33617"/>
                    </a:lnTo>
                    <a:lnTo>
                      <a:pt x="12740" y="32543"/>
                    </a:lnTo>
                    <a:lnTo>
                      <a:pt x="11972" y="31391"/>
                    </a:lnTo>
                    <a:lnTo>
                      <a:pt x="11317" y="30168"/>
                    </a:lnTo>
                    <a:lnTo>
                      <a:pt x="10785" y="28885"/>
                    </a:lnTo>
                    <a:lnTo>
                      <a:pt x="10365" y="27549"/>
                    </a:lnTo>
                    <a:lnTo>
                      <a:pt x="10086" y="26160"/>
                    </a:lnTo>
                    <a:lnTo>
                      <a:pt x="9938" y="24737"/>
                    </a:lnTo>
                    <a:lnTo>
                      <a:pt x="9929" y="24012"/>
                    </a:lnTo>
                    <a:lnTo>
                      <a:pt x="9938" y="23288"/>
                    </a:lnTo>
                    <a:lnTo>
                      <a:pt x="10086" y="21864"/>
                    </a:lnTo>
                    <a:lnTo>
                      <a:pt x="10365" y="20476"/>
                    </a:lnTo>
                    <a:lnTo>
                      <a:pt x="10785" y="19140"/>
                    </a:lnTo>
                    <a:lnTo>
                      <a:pt x="11317" y="17857"/>
                    </a:lnTo>
                    <a:lnTo>
                      <a:pt x="11972" y="16634"/>
                    </a:lnTo>
                    <a:lnTo>
                      <a:pt x="12740" y="15482"/>
                    </a:lnTo>
                    <a:lnTo>
                      <a:pt x="13605" y="14408"/>
                    </a:lnTo>
                    <a:lnTo>
                      <a:pt x="14565" y="13421"/>
                    </a:lnTo>
                    <a:lnTo>
                      <a:pt x="15613" y="12522"/>
                    </a:lnTo>
                    <a:lnTo>
                      <a:pt x="16748" y="11736"/>
                    </a:lnTo>
                    <a:lnTo>
                      <a:pt x="17953" y="11055"/>
                    </a:lnTo>
                    <a:lnTo>
                      <a:pt x="19228" y="10496"/>
                    </a:lnTo>
                    <a:lnTo>
                      <a:pt x="20564" y="10068"/>
                    </a:lnTo>
                    <a:lnTo>
                      <a:pt x="21952" y="9771"/>
                    </a:lnTo>
                    <a:lnTo>
                      <a:pt x="23384" y="9614"/>
                    </a:lnTo>
                    <a:lnTo>
                      <a:pt x="24118" y="9605"/>
                    </a:lnTo>
                    <a:lnTo>
                      <a:pt x="24773" y="9614"/>
                    </a:lnTo>
                    <a:lnTo>
                      <a:pt x="26047" y="9727"/>
                    </a:lnTo>
                    <a:lnTo>
                      <a:pt x="27287" y="9954"/>
                    </a:lnTo>
                    <a:lnTo>
                      <a:pt x="28492" y="10286"/>
                    </a:lnTo>
                    <a:lnTo>
                      <a:pt x="29645" y="10740"/>
                    </a:lnTo>
                    <a:lnTo>
                      <a:pt x="30754" y="11299"/>
                    </a:lnTo>
                    <a:lnTo>
                      <a:pt x="31810" y="11980"/>
                    </a:lnTo>
                    <a:lnTo>
                      <a:pt x="32814" y="12766"/>
                    </a:lnTo>
                    <a:lnTo>
                      <a:pt x="33286" y="13211"/>
                    </a:lnTo>
                    <a:lnTo>
                      <a:pt x="40166" y="6331"/>
                    </a:lnTo>
                    <a:lnTo>
                      <a:pt x="39765" y="5964"/>
                    </a:lnTo>
                    <a:lnTo>
                      <a:pt x="38935" y="5266"/>
                    </a:lnTo>
                    <a:lnTo>
                      <a:pt x="38088" y="4602"/>
                    </a:lnTo>
                    <a:lnTo>
                      <a:pt x="37215" y="3982"/>
                    </a:lnTo>
                    <a:lnTo>
                      <a:pt x="36307" y="3397"/>
                    </a:lnTo>
                    <a:lnTo>
                      <a:pt x="35381" y="2856"/>
                    </a:lnTo>
                    <a:lnTo>
                      <a:pt x="34430" y="2358"/>
                    </a:lnTo>
                    <a:lnTo>
                      <a:pt x="33443" y="1904"/>
                    </a:lnTo>
                    <a:lnTo>
                      <a:pt x="32439" y="1494"/>
                    </a:lnTo>
                    <a:lnTo>
                      <a:pt x="31400" y="1127"/>
                    </a:lnTo>
                    <a:lnTo>
                      <a:pt x="30343" y="812"/>
                    </a:lnTo>
                    <a:lnTo>
                      <a:pt x="29252" y="551"/>
                    </a:lnTo>
                    <a:lnTo>
                      <a:pt x="28134" y="332"/>
                    </a:lnTo>
                    <a:lnTo>
                      <a:pt x="26990" y="175"/>
                    </a:lnTo>
                    <a:lnTo>
                      <a:pt x="25820" y="62"/>
                    </a:lnTo>
                    <a:lnTo>
                      <a:pt x="24624" y="9"/>
                    </a:lnTo>
                    <a:lnTo>
                      <a:pt x="24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147"/>
              <p:cNvSpPr/>
              <p:nvPr/>
            </p:nvSpPr>
            <p:spPr>
              <a:xfrm>
                <a:off x="778236" y="4545721"/>
                <a:ext cx="125955" cy="206250"/>
              </a:xfrm>
              <a:custGeom>
                <a:rect b="b" l="l" r="r" t="t"/>
                <a:pathLst>
                  <a:path extrusionOk="0" h="142981" w="87317">
                    <a:moveTo>
                      <a:pt x="43658" y="1"/>
                    </a:moveTo>
                    <a:lnTo>
                      <a:pt x="42523" y="10"/>
                    </a:lnTo>
                    <a:lnTo>
                      <a:pt x="40297" y="123"/>
                    </a:lnTo>
                    <a:lnTo>
                      <a:pt x="38088" y="350"/>
                    </a:lnTo>
                    <a:lnTo>
                      <a:pt x="35922" y="682"/>
                    </a:lnTo>
                    <a:lnTo>
                      <a:pt x="33792" y="1110"/>
                    </a:lnTo>
                    <a:lnTo>
                      <a:pt x="31696" y="1651"/>
                    </a:lnTo>
                    <a:lnTo>
                      <a:pt x="29644" y="2288"/>
                    </a:lnTo>
                    <a:lnTo>
                      <a:pt x="27636" y="3022"/>
                    </a:lnTo>
                    <a:lnTo>
                      <a:pt x="25680" y="3851"/>
                    </a:lnTo>
                    <a:lnTo>
                      <a:pt x="23776" y="4768"/>
                    </a:lnTo>
                    <a:lnTo>
                      <a:pt x="21917" y="5781"/>
                    </a:lnTo>
                    <a:lnTo>
                      <a:pt x="20118" y="6873"/>
                    </a:lnTo>
                    <a:lnTo>
                      <a:pt x="18372" y="8051"/>
                    </a:lnTo>
                    <a:lnTo>
                      <a:pt x="16695" y="9309"/>
                    </a:lnTo>
                    <a:lnTo>
                      <a:pt x="15080" y="10645"/>
                    </a:lnTo>
                    <a:lnTo>
                      <a:pt x="13526" y="12050"/>
                    </a:lnTo>
                    <a:lnTo>
                      <a:pt x="12041" y="13535"/>
                    </a:lnTo>
                    <a:lnTo>
                      <a:pt x="10635" y="15080"/>
                    </a:lnTo>
                    <a:lnTo>
                      <a:pt x="9299" y="16696"/>
                    </a:lnTo>
                    <a:lnTo>
                      <a:pt x="8042" y="18381"/>
                    </a:lnTo>
                    <a:lnTo>
                      <a:pt x="6872" y="20118"/>
                    </a:lnTo>
                    <a:lnTo>
                      <a:pt x="5772" y="21917"/>
                    </a:lnTo>
                    <a:lnTo>
                      <a:pt x="4768" y="23777"/>
                    </a:lnTo>
                    <a:lnTo>
                      <a:pt x="3851" y="25689"/>
                    </a:lnTo>
                    <a:lnTo>
                      <a:pt x="3021" y="27645"/>
                    </a:lnTo>
                    <a:lnTo>
                      <a:pt x="2288" y="29653"/>
                    </a:lnTo>
                    <a:lnTo>
                      <a:pt x="1651" y="31705"/>
                    </a:lnTo>
                    <a:lnTo>
                      <a:pt x="1109" y="33792"/>
                    </a:lnTo>
                    <a:lnTo>
                      <a:pt x="673" y="35923"/>
                    </a:lnTo>
                    <a:lnTo>
                      <a:pt x="341" y="38097"/>
                    </a:lnTo>
                    <a:lnTo>
                      <a:pt x="123" y="40297"/>
                    </a:lnTo>
                    <a:lnTo>
                      <a:pt x="9" y="42532"/>
                    </a:lnTo>
                    <a:lnTo>
                      <a:pt x="0" y="43659"/>
                    </a:lnTo>
                    <a:lnTo>
                      <a:pt x="0" y="44427"/>
                    </a:lnTo>
                    <a:lnTo>
                      <a:pt x="53" y="45947"/>
                    </a:lnTo>
                    <a:lnTo>
                      <a:pt x="157" y="47440"/>
                    </a:lnTo>
                    <a:lnTo>
                      <a:pt x="315" y="48915"/>
                    </a:lnTo>
                    <a:lnTo>
                      <a:pt x="515" y="50373"/>
                    </a:lnTo>
                    <a:lnTo>
                      <a:pt x="769" y="51814"/>
                    </a:lnTo>
                    <a:lnTo>
                      <a:pt x="1057" y="53229"/>
                    </a:lnTo>
                    <a:lnTo>
                      <a:pt x="1397" y="54635"/>
                    </a:lnTo>
                    <a:lnTo>
                      <a:pt x="1782" y="56023"/>
                    </a:lnTo>
                    <a:lnTo>
                      <a:pt x="2201" y="57402"/>
                    </a:lnTo>
                    <a:lnTo>
                      <a:pt x="2899" y="59437"/>
                    </a:lnTo>
                    <a:lnTo>
                      <a:pt x="3964" y="62118"/>
                    </a:lnTo>
                    <a:lnTo>
                      <a:pt x="5161" y="64754"/>
                    </a:lnTo>
                    <a:lnTo>
                      <a:pt x="6479" y="67365"/>
                    </a:lnTo>
                    <a:lnTo>
                      <a:pt x="7902" y="69959"/>
                    </a:lnTo>
                    <a:lnTo>
                      <a:pt x="9422" y="72534"/>
                    </a:lnTo>
                    <a:lnTo>
                      <a:pt x="11028" y="75110"/>
                    </a:lnTo>
                    <a:lnTo>
                      <a:pt x="13552" y="78970"/>
                    </a:lnTo>
                    <a:lnTo>
                      <a:pt x="17097" y="84191"/>
                    </a:lnTo>
                    <a:lnTo>
                      <a:pt x="20747" y="89544"/>
                    </a:lnTo>
                    <a:lnTo>
                      <a:pt x="23488" y="93691"/>
                    </a:lnTo>
                    <a:lnTo>
                      <a:pt x="25287" y="96529"/>
                    </a:lnTo>
                    <a:lnTo>
                      <a:pt x="27060" y="99436"/>
                    </a:lnTo>
                    <a:lnTo>
                      <a:pt x="28788" y="102423"/>
                    </a:lnTo>
                    <a:lnTo>
                      <a:pt x="30456" y="105505"/>
                    </a:lnTo>
                    <a:lnTo>
                      <a:pt x="32063" y="108674"/>
                    </a:lnTo>
                    <a:lnTo>
                      <a:pt x="33582" y="111949"/>
                    </a:lnTo>
                    <a:lnTo>
                      <a:pt x="34997" y="115337"/>
                    </a:lnTo>
                    <a:lnTo>
                      <a:pt x="36315" y="118847"/>
                    </a:lnTo>
                    <a:lnTo>
                      <a:pt x="37214" y="121571"/>
                    </a:lnTo>
                    <a:lnTo>
                      <a:pt x="37782" y="123422"/>
                    </a:lnTo>
                    <a:lnTo>
                      <a:pt x="38315" y="125308"/>
                    </a:lnTo>
                    <a:lnTo>
                      <a:pt x="38804" y="127229"/>
                    </a:lnTo>
                    <a:lnTo>
                      <a:pt x="39266" y="129194"/>
                    </a:lnTo>
                    <a:lnTo>
                      <a:pt x="39677" y="131193"/>
                    </a:lnTo>
                    <a:lnTo>
                      <a:pt x="40061" y="133228"/>
                    </a:lnTo>
                    <a:lnTo>
                      <a:pt x="40393" y="135306"/>
                    </a:lnTo>
                    <a:lnTo>
                      <a:pt x="40681" y="137428"/>
                    </a:lnTo>
                    <a:lnTo>
                      <a:pt x="40934" y="139593"/>
                    </a:lnTo>
                    <a:lnTo>
                      <a:pt x="41039" y="140693"/>
                    </a:lnTo>
                    <a:lnTo>
                      <a:pt x="41065" y="140929"/>
                    </a:lnTo>
                    <a:lnTo>
                      <a:pt x="41196" y="141392"/>
                    </a:lnTo>
                    <a:lnTo>
                      <a:pt x="41406" y="141802"/>
                    </a:lnTo>
                    <a:lnTo>
                      <a:pt x="41685" y="142169"/>
                    </a:lnTo>
                    <a:lnTo>
                      <a:pt x="42034" y="142475"/>
                    </a:lnTo>
                    <a:lnTo>
                      <a:pt x="42436" y="142719"/>
                    </a:lnTo>
                    <a:lnTo>
                      <a:pt x="42890" y="142885"/>
                    </a:lnTo>
                    <a:lnTo>
                      <a:pt x="43388" y="142972"/>
                    </a:lnTo>
                    <a:lnTo>
                      <a:pt x="43658" y="142981"/>
                    </a:lnTo>
                    <a:lnTo>
                      <a:pt x="43920" y="142972"/>
                    </a:lnTo>
                    <a:lnTo>
                      <a:pt x="44418" y="142885"/>
                    </a:lnTo>
                    <a:lnTo>
                      <a:pt x="44872" y="142719"/>
                    </a:lnTo>
                    <a:lnTo>
                      <a:pt x="45274" y="142475"/>
                    </a:lnTo>
                    <a:lnTo>
                      <a:pt x="45623" y="142169"/>
                    </a:lnTo>
                    <a:lnTo>
                      <a:pt x="45902" y="141802"/>
                    </a:lnTo>
                    <a:lnTo>
                      <a:pt x="46112" y="141392"/>
                    </a:lnTo>
                    <a:lnTo>
                      <a:pt x="46243" y="140929"/>
                    </a:lnTo>
                    <a:lnTo>
                      <a:pt x="46278" y="140693"/>
                    </a:lnTo>
                    <a:lnTo>
                      <a:pt x="46383" y="139593"/>
                    </a:lnTo>
                    <a:lnTo>
                      <a:pt x="46627" y="137436"/>
                    </a:lnTo>
                    <a:lnTo>
                      <a:pt x="46924" y="135323"/>
                    </a:lnTo>
                    <a:lnTo>
                      <a:pt x="47265" y="133245"/>
                    </a:lnTo>
                    <a:lnTo>
                      <a:pt x="47649" y="131211"/>
                    </a:lnTo>
                    <a:lnTo>
                      <a:pt x="48068" y="129220"/>
                    </a:lnTo>
                    <a:lnTo>
                      <a:pt x="48531" y="127264"/>
                    </a:lnTo>
                    <a:lnTo>
                      <a:pt x="49028" y="125343"/>
                    </a:lnTo>
                    <a:lnTo>
                      <a:pt x="49561" y="123457"/>
                    </a:lnTo>
                    <a:lnTo>
                      <a:pt x="50129" y="121606"/>
                    </a:lnTo>
                    <a:lnTo>
                      <a:pt x="51037" y="118890"/>
                    </a:lnTo>
                    <a:lnTo>
                      <a:pt x="52346" y="115389"/>
                    </a:lnTo>
                    <a:lnTo>
                      <a:pt x="53778" y="112010"/>
                    </a:lnTo>
                    <a:lnTo>
                      <a:pt x="55298" y="108736"/>
                    </a:lnTo>
                    <a:lnTo>
                      <a:pt x="56896" y="105575"/>
                    </a:lnTo>
                    <a:lnTo>
                      <a:pt x="58563" y="102501"/>
                    </a:lnTo>
                    <a:lnTo>
                      <a:pt x="60292" y="99515"/>
                    </a:lnTo>
                    <a:lnTo>
                      <a:pt x="62065" y="96607"/>
                    </a:lnTo>
                    <a:lnTo>
                      <a:pt x="63872" y="93770"/>
                    </a:lnTo>
                    <a:lnTo>
                      <a:pt x="66605" y="89622"/>
                    </a:lnTo>
                    <a:lnTo>
                      <a:pt x="70246" y="84270"/>
                    </a:lnTo>
                    <a:lnTo>
                      <a:pt x="73791" y="79048"/>
                    </a:lnTo>
                    <a:lnTo>
                      <a:pt x="76306" y="75180"/>
                    </a:lnTo>
                    <a:lnTo>
                      <a:pt x="77904" y="72604"/>
                    </a:lnTo>
                    <a:lnTo>
                      <a:pt x="79423" y="70028"/>
                    </a:lnTo>
                    <a:lnTo>
                      <a:pt x="80846" y="67435"/>
                    </a:lnTo>
                    <a:lnTo>
                      <a:pt x="82165" y="64816"/>
                    </a:lnTo>
                    <a:lnTo>
                      <a:pt x="83352" y="62170"/>
                    </a:lnTo>
                    <a:lnTo>
                      <a:pt x="84418" y="59489"/>
                    </a:lnTo>
                    <a:lnTo>
                      <a:pt x="85116" y="57437"/>
                    </a:lnTo>
                    <a:lnTo>
                      <a:pt x="85535" y="56058"/>
                    </a:lnTo>
                    <a:lnTo>
                      <a:pt x="85911" y="54669"/>
                    </a:lnTo>
                    <a:lnTo>
                      <a:pt x="86251" y="53264"/>
                    </a:lnTo>
                    <a:lnTo>
                      <a:pt x="86548" y="51832"/>
                    </a:lnTo>
                    <a:lnTo>
                      <a:pt x="86793" y="50391"/>
                    </a:lnTo>
                    <a:lnTo>
                      <a:pt x="86993" y="48933"/>
                    </a:lnTo>
                    <a:lnTo>
                      <a:pt x="87151" y="47448"/>
                    </a:lnTo>
                    <a:lnTo>
                      <a:pt x="87255" y="45955"/>
                    </a:lnTo>
                    <a:lnTo>
                      <a:pt x="87308" y="44427"/>
                    </a:lnTo>
                    <a:lnTo>
                      <a:pt x="87316" y="43659"/>
                    </a:lnTo>
                    <a:lnTo>
                      <a:pt x="87299" y="42532"/>
                    </a:lnTo>
                    <a:lnTo>
                      <a:pt x="87185" y="40297"/>
                    </a:lnTo>
                    <a:lnTo>
                      <a:pt x="86967" y="38097"/>
                    </a:lnTo>
                    <a:lnTo>
                      <a:pt x="86635" y="35923"/>
                    </a:lnTo>
                    <a:lnTo>
                      <a:pt x="86199" y="33792"/>
                    </a:lnTo>
                    <a:lnTo>
                      <a:pt x="85657" y="31705"/>
                    </a:lnTo>
                    <a:lnTo>
                      <a:pt x="85020" y="29653"/>
                    </a:lnTo>
                    <a:lnTo>
                      <a:pt x="84287" y="27645"/>
                    </a:lnTo>
                    <a:lnTo>
                      <a:pt x="83457" y="25689"/>
                    </a:lnTo>
                    <a:lnTo>
                      <a:pt x="82540" y="23777"/>
                    </a:lnTo>
                    <a:lnTo>
                      <a:pt x="81536" y="21917"/>
                    </a:lnTo>
                    <a:lnTo>
                      <a:pt x="80436" y="20118"/>
                    </a:lnTo>
                    <a:lnTo>
                      <a:pt x="79266" y="18381"/>
                    </a:lnTo>
                    <a:lnTo>
                      <a:pt x="78009" y="16696"/>
                    </a:lnTo>
                    <a:lnTo>
                      <a:pt x="76673" y="15080"/>
                    </a:lnTo>
                    <a:lnTo>
                      <a:pt x="75267" y="13535"/>
                    </a:lnTo>
                    <a:lnTo>
                      <a:pt x="73782" y="12050"/>
                    </a:lnTo>
                    <a:lnTo>
                      <a:pt x="72228" y="10645"/>
                    </a:lnTo>
                    <a:lnTo>
                      <a:pt x="70613" y="9309"/>
                    </a:lnTo>
                    <a:lnTo>
                      <a:pt x="68936" y="8051"/>
                    </a:lnTo>
                    <a:lnTo>
                      <a:pt x="67190" y="6873"/>
                    </a:lnTo>
                    <a:lnTo>
                      <a:pt x="65391" y="5781"/>
                    </a:lnTo>
                    <a:lnTo>
                      <a:pt x="63532" y="4768"/>
                    </a:lnTo>
                    <a:lnTo>
                      <a:pt x="61628" y="3851"/>
                    </a:lnTo>
                    <a:lnTo>
                      <a:pt x="59672" y="3022"/>
                    </a:lnTo>
                    <a:lnTo>
                      <a:pt x="57664" y="2288"/>
                    </a:lnTo>
                    <a:lnTo>
                      <a:pt x="55612" y="1651"/>
                    </a:lnTo>
                    <a:lnTo>
                      <a:pt x="53516" y="1110"/>
                    </a:lnTo>
                    <a:lnTo>
                      <a:pt x="51386" y="682"/>
                    </a:lnTo>
                    <a:lnTo>
                      <a:pt x="49220" y="350"/>
                    </a:lnTo>
                    <a:lnTo>
                      <a:pt x="47011" y="123"/>
                    </a:lnTo>
                    <a:lnTo>
                      <a:pt x="44785" y="10"/>
                    </a:lnTo>
                    <a:lnTo>
                      <a:pt x="436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147"/>
              <p:cNvSpPr/>
              <p:nvPr/>
            </p:nvSpPr>
            <p:spPr>
              <a:xfrm>
                <a:off x="819167" y="4586651"/>
                <a:ext cx="44084" cy="44086"/>
              </a:xfrm>
              <a:custGeom>
                <a:rect b="b" l="l" r="r" t="t"/>
                <a:pathLst>
                  <a:path extrusionOk="0" h="30562" w="30561">
                    <a:moveTo>
                      <a:pt x="15280" y="1"/>
                    </a:moveTo>
                    <a:lnTo>
                      <a:pt x="14486" y="18"/>
                    </a:lnTo>
                    <a:lnTo>
                      <a:pt x="12949" y="166"/>
                    </a:lnTo>
                    <a:lnTo>
                      <a:pt x="11456" y="472"/>
                    </a:lnTo>
                    <a:lnTo>
                      <a:pt x="10015" y="926"/>
                    </a:lnTo>
                    <a:lnTo>
                      <a:pt x="8644" y="1502"/>
                    </a:lnTo>
                    <a:lnTo>
                      <a:pt x="7352" y="2210"/>
                    </a:lnTo>
                    <a:lnTo>
                      <a:pt x="6130" y="3030"/>
                    </a:lnTo>
                    <a:lnTo>
                      <a:pt x="4995" y="3965"/>
                    </a:lnTo>
                    <a:lnTo>
                      <a:pt x="3964" y="5004"/>
                    </a:lnTo>
                    <a:lnTo>
                      <a:pt x="3030" y="6139"/>
                    </a:lnTo>
                    <a:lnTo>
                      <a:pt x="2200" y="7353"/>
                    </a:lnTo>
                    <a:lnTo>
                      <a:pt x="1493" y="8654"/>
                    </a:lnTo>
                    <a:lnTo>
                      <a:pt x="917" y="10024"/>
                    </a:lnTo>
                    <a:lnTo>
                      <a:pt x="472" y="11456"/>
                    </a:lnTo>
                    <a:lnTo>
                      <a:pt x="166" y="12950"/>
                    </a:lnTo>
                    <a:lnTo>
                      <a:pt x="9" y="14495"/>
                    </a:lnTo>
                    <a:lnTo>
                      <a:pt x="0" y="15281"/>
                    </a:lnTo>
                    <a:lnTo>
                      <a:pt x="9" y="16067"/>
                    </a:lnTo>
                    <a:lnTo>
                      <a:pt x="166" y="17612"/>
                    </a:lnTo>
                    <a:lnTo>
                      <a:pt x="472" y="19105"/>
                    </a:lnTo>
                    <a:lnTo>
                      <a:pt x="917" y="20537"/>
                    </a:lnTo>
                    <a:lnTo>
                      <a:pt x="1493" y="21908"/>
                    </a:lnTo>
                    <a:lnTo>
                      <a:pt x="2200" y="23209"/>
                    </a:lnTo>
                    <a:lnTo>
                      <a:pt x="3030" y="24423"/>
                    </a:lnTo>
                    <a:lnTo>
                      <a:pt x="3964" y="25558"/>
                    </a:lnTo>
                    <a:lnTo>
                      <a:pt x="4995" y="26597"/>
                    </a:lnTo>
                    <a:lnTo>
                      <a:pt x="6130" y="27531"/>
                    </a:lnTo>
                    <a:lnTo>
                      <a:pt x="7352" y="28352"/>
                    </a:lnTo>
                    <a:lnTo>
                      <a:pt x="8644" y="29059"/>
                    </a:lnTo>
                    <a:lnTo>
                      <a:pt x="10015" y="29636"/>
                    </a:lnTo>
                    <a:lnTo>
                      <a:pt x="11456" y="30090"/>
                    </a:lnTo>
                    <a:lnTo>
                      <a:pt x="12949" y="30395"/>
                    </a:lnTo>
                    <a:lnTo>
                      <a:pt x="14486" y="30544"/>
                    </a:lnTo>
                    <a:lnTo>
                      <a:pt x="15280" y="30561"/>
                    </a:lnTo>
                    <a:lnTo>
                      <a:pt x="16066" y="30544"/>
                    </a:lnTo>
                    <a:lnTo>
                      <a:pt x="17603" y="30395"/>
                    </a:lnTo>
                    <a:lnTo>
                      <a:pt x="19096" y="30090"/>
                    </a:lnTo>
                    <a:lnTo>
                      <a:pt x="20537" y="29636"/>
                    </a:lnTo>
                    <a:lnTo>
                      <a:pt x="21908" y="29059"/>
                    </a:lnTo>
                    <a:lnTo>
                      <a:pt x="23200" y="28352"/>
                    </a:lnTo>
                    <a:lnTo>
                      <a:pt x="24422" y="27531"/>
                    </a:lnTo>
                    <a:lnTo>
                      <a:pt x="25557" y="26597"/>
                    </a:lnTo>
                    <a:lnTo>
                      <a:pt x="26588" y="25558"/>
                    </a:lnTo>
                    <a:lnTo>
                      <a:pt x="27522" y="24423"/>
                    </a:lnTo>
                    <a:lnTo>
                      <a:pt x="28352" y="23209"/>
                    </a:lnTo>
                    <a:lnTo>
                      <a:pt x="29059" y="21908"/>
                    </a:lnTo>
                    <a:lnTo>
                      <a:pt x="29635" y="20537"/>
                    </a:lnTo>
                    <a:lnTo>
                      <a:pt x="30080" y="19105"/>
                    </a:lnTo>
                    <a:lnTo>
                      <a:pt x="30386" y="17612"/>
                    </a:lnTo>
                    <a:lnTo>
                      <a:pt x="30543" y="16067"/>
                    </a:lnTo>
                    <a:lnTo>
                      <a:pt x="30561" y="15281"/>
                    </a:lnTo>
                    <a:lnTo>
                      <a:pt x="30543" y="14495"/>
                    </a:lnTo>
                    <a:lnTo>
                      <a:pt x="30386" y="12950"/>
                    </a:lnTo>
                    <a:lnTo>
                      <a:pt x="30080" y="11456"/>
                    </a:lnTo>
                    <a:lnTo>
                      <a:pt x="29635" y="10024"/>
                    </a:lnTo>
                    <a:lnTo>
                      <a:pt x="29059" y="8654"/>
                    </a:lnTo>
                    <a:lnTo>
                      <a:pt x="28352" y="7353"/>
                    </a:lnTo>
                    <a:lnTo>
                      <a:pt x="27522" y="6139"/>
                    </a:lnTo>
                    <a:lnTo>
                      <a:pt x="26588" y="5004"/>
                    </a:lnTo>
                    <a:lnTo>
                      <a:pt x="25557" y="3965"/>
                    </a:lnTo>
                    <a:lnTo>
                      <a:pt x="24422" y="3030"/>
                    </a:lnTo>
                    <a:lnTo>
                      <a:pt x="23200" y="2210"/>
                    </a:lnTo>
                    <a:lnTo>
                      <a:pt x="21908" y="1502"/>
                    </a:lnTo>
                    <a:lnTo>
                      <a:pt x="20537" y="926"/>
                    </a:lnTo>
                    <a:lnTo>
                      <a:pt x="19096" y="472"/>
                    </a:lnTo>
                    <a:lnTo>
                      <a:pt x="17603" y="166"/>
                    </a:lnTo>
                    <a:lnTo>
                      <a:pt x="16066" y="18"/>
                    </a:lnTo>
                    <a:lnTo>
                      <a:pt x="15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0" name="Google Shape;2190;p147"/>
            <p:cNvGrpSpPr/>
            <p:nvPr/>
          </p:nvGrpSpPr>
          <p:grpSpPr>
            <a:xfrm>
              <a:off x="989818" y="4604847"/>
              <a:ext cx="1931844" cy="210801"/>
              <a:chOff x="1340225" y="2610825"/>
              <a:chExt cx="5581750" cy="609075"/>
            </a:xfrm>
          </p:grpSpPr>
          <p:sp>
            <p:nvSpPr>
              <p:cNvPr id="2191" name="Google Shape;2191;p147"/>
              <p:cNvSpPr/>
              <p:nvPr/>
            </p:nvSpPr>
            <p:spPr>
              <a:xfrm>
                <a:off x="3362375" y="2661450"/>
                <a:ext cx="394575" cy="412250"/>
              </a:xfrm>
              <a:custGeom>
                <a:rect b="b" l="l" r="r" t="t"/>
                <a:pathLst>
                  <a:path extrusionOk="0" h="16490" w="15783">
                    <a:moveTo>
                      <a:pt x="1" y="0"/>
                    </a:moveTo>
                    <a:lnTo>
                      <a:pt x="1" y="16489"/>
                    </a:lnTo>
                    <a:lnTo>
                      <a:pt x="2106" y="16489"/>
                    </a:lnTo>
                    <a:lnTo>
                      <a:pt x="2106" y="6708"/>
                    </a:lnTo>
                    <a:lnTo>
                      <a:pt x="2016" y="3941"/>
                    </a:lnTo>
                    <a:lnTo>
                      <a:pt x="2106" y="3941"/>
                    </a:lnTo>
                    <a:lnTo>
                      <a:pt x="7265" y="12987"/>
                    </a:lnTo>
                    <a:lnTo>
                      <a:pt x="8510" y="12987"/>
                    </a:lnTo>
                    <a:lnTo>
                      <a:pt x="13669" y="3941"/>
                    </a:lnTo>
                    <a:lnTo>
                      <a:pt x="13758" y="3941"/>
                    </a:lnTo>
                    <a:lnTo>
                      <a:pt x="13669" y="6708"/>
                    </a:lnTo>
                    <a:lnTo>
                      <a:pt x="13669" y="16489"/>
                    </a:lnTo>
                    <a:lnTo>
                      <a:pt x="15782" y="16489"/>
                    </a:lnTo>
                    <a:lnTo>
                      <a:pt x="15782" y="0"/>
                    </a:lnTo>
                    <a:lnTo>
                      <a:pt x="13669" y="0"/>
                    </a:lnTo>
                    <a:lnTo>
                      <a:pt x="7936" y="10040"/>
                    </a:lnTo>
                    <a:lnTo>
                      <a:pt x="7847" y="10040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47"/>
              <p:cNvSpPr/>
              <p:nvPr/>
            </p:nvSpPr>
            <p:spPr>
              <a:xfrm>
                <a:off x="3806400" y="2782125"/>
                <a:ext cx="251700" cy="300750"/>
              </a:xfrm>
              <a:custGeom>
                <a:rect b="b" l="l" r="r" t="t"/>
                <a:pathLst>
                  <a:path extrusionOk="0" h="12030" w="10068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3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29" y="9611"/>
                    </a:lnTo>
                    <a:lnTo>
                      <a:pt x="2750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04" y="8303"/>
                    </a:lnTo>
                    <a:lnTo>
                      <a:pt x="2213" y="8079"/>
                    </a:lnTo>
                    <a:lnTo>
                      <a:pt x="2311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3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5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1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1" y="2267"/>
                    </a:lnTo>
                    <a:lnTo>
                      <a:pt x="3995" y="2105"/>
                    </a:lnTo>
                    <a:lnTo>
                      <a:pt x="4416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5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3" y="3315"/>
                    </a:lnTo>
                    <a:lnTo>
                      <a:pt x="7918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1" y="4837"/>
                    </a:lnTo>
                    <a:lnTo>
                      <a:pt x="7041" y="4577"/>
                    </a:lnTo>
                    <a:lnTo>
                      <a:pt x="6270" y="4398"/>
                    </a:lnTo>
                    <a:lnTo>
                      <a:pt x="5419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2" y="6091"/>
                    </a:lnTo>
                    <a:lnTo>
                      <a:pt x="449" y="6422"/>
                    </a:lnTo>
                    <a:lnTo>
                      <a:pt x="269" y="6781"/>
                    </a:lnTo>
                    <a:lnTo>
                      <a:pt x="135" y="7175"/>
                    </a:lnTo>
                    <a:lnTo>
                      <a:pt x="54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3" y="10722"/>
                    </a:lnTo>
                    <a:lnTo>
                      <a:pt x="1210" y="10990"/>
                    </a:lnTo>
                    <a:lnTo>
                      <a:pt x="1523" y="11241"/>
                    </a:lnTo>
                    <a:lnTo>
                      <a:pt x="2195" y="11626"/>
                    </a:lnTo>
                    <a:lnTo>
                      <a:pt x="2947" y="11895"/>
                    </a:lnTo>
                    <a:lnTo>
                      <a:pt x="3771" y="12020"/>
                    </a:lnTo>
                    <a:lnTo>
                      <a:pt x="4210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5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17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8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47"/>
              <p:cNvSpPr/>
              <p:nvPr/>
            </p:nvSpPr>
            <p:spPr>
              <a:xfrm>
                <a:off x="4114950" y="2782575"/>
                <a:ext cx="283275" cy="415600"/>
              </a:xfrm>
              <a:custGeom>
                <a:rect b="b" l="l" r="r" t="t"/>
                <a:pathLst>
                  <a:path extrusionOk="0" h="16624" w="11331">
                    <a:moveTo>
                      <a:pt x="5617" y="1926"/>
                    </a:moveTo>
                    <a:lnTo>
                      <a:pt x="5984" y="1935"/>
                    </a:lnTo>
                    <a:lnTo>
                      <a:pt x="6665" y="2078"/>
                    </a:lnTo>
                    <a:lnTo>
                      <a:pt x="7300" y="2356"/>
                    </a:lnTo>
                    <a:lnTo>
                      <a:pt x="7883" y="2777"/>
                    </a:lnTo>
                    <a:lnTo>
                      <a:pt x="8151" y="3046"/>
                    </a:lnTo>
                    <a:lnTo>
                      <a:pt x="8402" y="3332"/>
                    </a:lnTo>
                    <a:lnTo>
                      <a:pt x="8805" y="3977"/>
                    </a:lnTo>
                    <a:lnTo>
                      <a:pt x="9065" y="4712"/>
                    </a:lnTo>
                    <a:lnTo>
                      <a:pt x="9199" y="5545"/>
                    </a:lnTo>
                    <a:lnTo>
                      <a:pt x="9217" y="6001"/>
                    </a:lnTo>
                    <a:lnTo>
                      <a:pt x="9199" y="6449"/>
                    </a:lnTo>
                    <a:lnTo>
                      <a:pt x="9065" y="7282"/>
                    </a:lnTo>
                    <a:lnTo>
                      <a:pt x="8805" y="8017"/>
                    </a:lnTo>
                    <a:lnTo>
                      <a:pt x="8402" y="8670"/>
                    </a:lnTo>
                    <a:lnTo>
                      <a:pt x="8151" y="8957"/>
                    </a:lnTo>
                    <a:lnTo>
                      <a:pt x="7883" y="9226"/>
                    </a:lnTo>
                    <a:lnTo>
                      <a:pt x="7300" y="9647"/>
                    </a:lnTo>
                    <a:lnTo>
                      <a:pt x="6665" y="9924"/>
                    </a:lnTo>
                    <a:lnTo>
                      <a:pt x="5984" y="10068"/>
                    </a:lnTo>
                    <a:lnTo>
                      <a:pt x="5617" y="10077"/>
                    </a:lnTo>
                    <a:lnTo>
                      <a:pt x="5249" y="10068"/>
                    </a:lnTo>
                    <a:lnTo>
                      <a:pt x="4560" y="9924"/>
                    </a:lnTo>
                    <a:lnTo>
                      <a:pt x="3924" y="9647"/>
                    </a:lnTo>
                    <a:lnTo>
                      <a:pt x="3342" y="9235"/>
                    </a:lnTo>
                    <a:lnTo>
                      <a:pt x="3082" y="8966"/>
                    </a:lnTo>
                    <a:lnTo>
                      <a:pt x="2822" y="8688"/>
                    </a:lnTo>
                    <a:lnTo>
                      <a:pt x="2428" y="8044"/>
                    </a:lnTo>
                    <a:lnTo>
                      <a:pt x="2168" y="7300"/>
                    </a:lnTo>
                    <a:lnTo>
                      <a:pt x="2034" y="6458"/>
                    </a:lnTo>
                    <a:lnTo>
                      <a:pt x="2025" y="6001"/>
                    </a:lnTo>
                    <a:lnTo>
                      <a:pt x="2034" y="5545"/>
                    </a:lnTo>
                    <a:lnTo>
                      <a:pt x="2168" y="4712"/>
                    </a:lnTo>
                    <a:lnTo>
                      <a:pt x="2437" y="3968"/>
                    </a:lnTo>
                    <a:lnTo>
                      <a:pt x="2831" y="3323"/>
                    </a:lnTo>
                    <a:lnTo>
                      <a:pt x="3082" y="3037"/>
                    </a:lnTo>
                    <a:lnTo>
                      <a:pt x="3342" y="2768"/>
                    </a:lnTo>
                    <a:lnTo>
                      <a:pt x="3924" y="2356"/>
                    </a:lnTo>
                    <a:lnTo>
                      <a:pt x="4560" y="2078"/>
                    </a:lnTo>
                    <a:lnTo>
                      <a:pt x="5249" y="1935"/>
                    </a:lnTo>
                    <a:lnTo>
                      <a:pt x="5617" y="1926"/>
                    </a:lnTo>
                    <a:close/>
                    <a:moveTo>
                      <a:pt x="5966" y="1"/>
                    </a:moveTo>
                    <a:lnTo>
                      <a:pt x="5643" y="9"/>
                    </a:lnTo>
                    <a:lnTo>
                      <a:pt x="5034" y="72"/>
                    </a:lnTo>
                    <a:lnTo>
                      <a:pt x="4452" y="207"/>
                    </a:lnTo>
                    <a:lnTo>
                      <a:pt x="3906" y="413"/>
                    </a:lnTo>
                    <a:lnTo>
                      <a:pt x="3646" y="547"/>
                    </a:lnTo>
                    <a:lnTo>
                      <a:pt x="3395" y="690"/>
                    </a:lnTo>
                    <a:lnTo>
                      <a:pt x="2948" y="995"/>
                    </a:lnTo>
                    <a:lnTo>
                      <a:pt x="2562" y="1344"/>
                    </a:lnTo>
                    <a:lnTo>
                      <a:pt x="2249" y="1720"/>
                    </a:lnTo>
                    <a:lnTo>
                      <a:pt x="2115" y="1926"/>
                    </a:lnTo>
                    <a:lnTo>
                      <a:pt x="2025" y="1926"/>
                    </a:lnTo>
                    <a:lnTo>
                      <a:pt x="2025" y="359"/>
                    </a:lnTo>
                    <a:lnTo>
                      <a:pt x="1" y="359"/>
                    </a:lnTo>
                    <a:lnTo>
                      <a:pt x="1" y="16624"/>
                    </a:lnTo>
                    <a:lnTo>
                      <a:pt x="2115" y="16624"/>
                    </a:lnTo>
                    <a:lnTo>
                      <a:pt x="2115" y="11653"/>
                    </a:lnTo>
                    <a:lnTo>
                      <a:pt x="2025" y="10086"/>
                    </a:lnTo>
                    <a:lnTo>
                      <a:pt x="2115" y="10086"/>
                    </a:lnTo>
                    <a:lnTo>
                      <a:pt x="2249" y="10292"/>
                    </a:lnTo>
                    <a:lnTo>
                      <a:pt x="2562" y="10668"/>
                    </a:lnTo>
                    <a:lnTo>
                      <a:pt x="2948" y="11017"/>
                    </a:lnTo>
                    <a:lnTo>
                      <a:pt x="3395" y="11322"/>
                    </a:lnTo>
                    <a:lnTo>
                      <a:pt x="3646" y="11465"/>
                    </a:lnTo>
                    <a:lnTo>
                      <a:pt x="3906" y="11599"/>
                    </a:lnTo>
                    <a:lnTo>
                      <a:pt x="4452" y="11805"/>
                    </a:lnTo>
                    <a:lnTo>
                      <a:pt x="5034" y="11940"/>
                    </a:lnTo>
                    <a:lnTo>
                      <a:pt x="5643" y="12011"/>
                    </a:lnTo>
                    <a:lnTo>
                      <a:pt x="6235" y="12011"/>
                    </a:lnTo>
                    <a:lnTo>
                      <a:pt x="6763" y="11958"/>
                    </a:lnTo>
                    <a:lnTo>
                      <a:pt x="7274" y="11850"/>
                    </a:lnTo>
                    <a:lnTo>
                      <a:pt x="7766" y="11680"/>
                    </a:lnTo>
                    <a:lnTo>
                      <a:pt x="8232" y="11465"/>
                    </a:lnTo>
                    <a:lnTo>
                      <a:pt x="8689" y="11205"/>
                    </a:lnTo>
                    <a:lnTo>
                      <a:pt x="9119" y="10883"/>
                    </a:lnTo>
                    <a:lnTo>
                      <a:pt x="9540" y="10507"/>
                    </a:lnTo>
                    <a:lnTo>
                      <a:pt x="9737" y="10301"/>
                    </a:lnTo>
                    <a:lnTo>
                      <a:pt x="9934" y="10086"/>
                    </a:lnTo>
                    <a:lnTo>
                      <a:pt x="10283" y="9629"/>
                    </a:lnTo>
                    <a:lnTo>
                      <a:pt x="10579" y="9145"/>
                    </a:lnTo>
                    <a:lnTo>
                      <a:pt x="10829" y="8635"/>
                    </a:lnTo>
                    <a:lnTo>
                      <a:pt x="11026" y="8097"/>
                    </a:lnTo>
                    <a:lnTo>
                      <a:pt x="11179" y="7533"/>
                    </a:lnTo>
                    <a:lnTo>
                      <a:pt x="11277" y="6951"/>
                    </a:lnTo>
                    <a:lnTo>
                      <a:pt x="11322" y="6333"/>
                    </a:lnTo>
                    <a:lnTo>
                      <a:pt x="11331" y="6010"/>
                    </a:lnTo>
                    <a:lnTo>
                      <a:pt x="11322" y="5697"/>
                    </a:lnTo>
                    <a:lnTo>
                      <a:pt x="11277" y="5079"/>
                    </a:lnTo>
                    <a:lnTo>
                      <a:pt x="11179" y="4488"/>
                    </a:lnTo>
                    <a:lnTo>
                      <a:pt x="11026" y="3932"/>
                    </a:lnTo>
                    <a:lnTo>
                      <a:pt x="10829" y="3395"/>
                    </a:lnTo>
                    <a:lnTo>
                      <a:pt x="10579" y="2885"/>
                    </a:lnTo>
                    <a:lnTo>
                      <a:pt x="10283" y="2401"/>
                    </a:lnTo>
                    <a:lnTo>
                      <a:pt x="9934" y="1944"/>
                    </a:lnTo>
                    <a:lnTo>
                      <a:pt x="9737" y="1729"/>
                    </a:lnTo>
                    <a:lnTo>
                      <a:pt x="9540" y="1514"/>
                    </a:lnTo>
                    <a:lnTo>
                      <a:pt x="9128" y="1138"/>
                    </a:lnTo>
                    <a:lnTo>
                      <a:pt x="8689" y="816"/>
                    </a:lnTo>
                    <a:lnTo>
                      <a:pt x="8241" y="538"/>
                    </a:lnTo>
                    <a:lnTo>
                      <a:pt x="7766" y="323"/>
                    </a:lnTo>
                    <a:lnTo>
                      <a:pt x="7274" y="162"/>
                    </a:lnTo>
                    <a:lnTo>
                      <a:pt x="6763" y="54"/>
                    </a:lnTo>
                    <a:lnTo>
                      <a:pt x="6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147"/>
              <p:cNvSpPr/>
              <p:nvPr/>
            </p:nvSpPr>
            <p:spPr>
              <a:xfrm>
                <a:off x="4425300" y="2782350"/>
                <a:ext cx="234925" cy="300525"/>
              </a:xfrm>
              <a:custGeom>
                <a:rect b="b" l="l" r="r" t="t"/>
                <a:pathLst>
                  <a:path extrusionOk="0" h="12021" w="9397">
                    <a:moveTo>
                      <a:pt x="4846" y="1"/>
                    </a:moveTo>
                    <a:lnTo>
                      <a:pt x="4398" y="10"/>
                    </a:lnTo>
                    <a:lnTo>
                      <a:pt x="3547" y="126"/>
                    </a:lnTo>
                    <a:lnTo>
                      <a:pt x="2759" y="350"/>
                    </a:lnTo>
                    <a:lnTo>
                      <a:pt x="2043" y="699"/>
                    </a:lnTo>
                    <a:lnTo>
                      <a:pt x="1702" y="932"/>
                    </a:lnTo>
                    <a:lnTo>
                      <a:pt x="1389" y="1165"/>
                    </a:lnTo>
                    <a:lnTo>
                      <a:pt x="1004" y="1568"/>
                    </a:lnTo>
                    <a:lnTo>
                      <a:pt x="798" y="1855"/>
                    </a:lnTo>
                    <a:lnTo>
                      <a:pt x="628" y="2159"/>
                    </a:lnTo>
                    <a:lnTo>
                      <a:pt x="511" y="2482"/>
                    </a:lnTo>
                    <a:lnTo>
                      <a:pt x="422" y="2813"/>
                    </a:lnTo>
                    <a:lnTo>
                      <a:pt x="386" y="3171"/>
                    </a:lnTo>
                    <a:lnTo>
                      <a:pt x="386" y="3359"/>
                    </a:lnTo>
                    <a:lnTo>
                      <a:pt x="395" y="3682"/>
                    </a:lnTo>
                    <a:lnTo>
                      <a:pt x="511" y="4264"/>
                    </a:lnTo>
                    <a:lnTo>
                      <a:pt x="753" y="4783"/>
                    </a:lnTo>
                    <a:lnTo>
                      <a:pt x="1111" y="5240"/>
                    </a:lnTo>
                    <a:lnTo>
                      <a:pt x="1344" y="5437"/>
                    </a:lnTo>
                    <a:lnTo>
                      <a:pt x="1586" y="5625"/>
                    </a:lnTo>
                    <a:lnTo>
                      <a:pt x="2088" y="5957"/>
                    </a:lnTo>
                    <a:lnTo>
                      <a:pt x="2598" y="6216"/>
                    </a:lnTo>
                    <a:lnTo>
                      <a:pt x="3126" y="6422"/>
                    </a:lnTo>
                    <a:lnTo>
                      <a:pt x="3395" y="6494"/>
                    </a:lnTo>
                    <a:lnTo>
                      <a:pt x="5679" y="7040"/>
                    </a:lnTo>
                    <a:lnTo>
                      <a:pt x="6046" y="7148"/>
                    </a:lnTo>
                    <a:lnTo>
                      <a:pt x="6494" y="7354"/>
                    </a:lnTo>
                    <a:lnTo>
                      <a:pt x="6736" y="7524"/>
                    </a:lnTo>
                    <a:lnTo>
                      <a:pt x="6924" y="7712"/>
                    </a:lnTo>
                    <a:lnTo>
                      <a:pt x="7076" y="7918"/>
                    </a:lnTo>
                    <a:lnTo>
                      <a:pt x="7166" y="8151"/>
                    </a:lnTo>
                    <a:lnTo>
                      <a:pt x="7220" y="8402"/>
                    </a:lnTo>
                    <a:lnTo>
                      <a:pt x="7220" y="8536"/>
                    </a:lnTo>
                    <a:lnTo>
                      <a:pt x="7220" y="8715"/>
                    </a:lnTo>
                    <a:lnTo>
                      <a:pt x="7139" y="9038"/>
                    </a:lnTo>
                    <a:lnTo>
                      <a:pt x="6978" y="9333"/>
                    </a:lnTo>
                    <a:lnTo>
                      <a:pt x="6736" y="9584"/>
                    </a:lnTo>
                    <a:lnTo>
                      <a:pt x="6584" y="9692"/>
                    </a:lnTo>
                    <a:lnTo>
                      <a:pt x="6422" y="9799"/>
                    </a:lnTo>
                    <a:lnTo>
                      <a:pt x="6055" y="9960"/>
                    </a:lnTo>
                    <a:lnTo>
                      <a:pt x="5652" y="10068"/>
                    </a:lnTo>
                    <a:lnTo>
                      <a:pt x="5204" y="10121"/>
                    </a:lnTo>
                    <a:lnTo>
                      <a:pt x="4963" y="10130"/>
                    </a:lnTo>
                    <a:lnTo>
                      <a:pt x="4694" y="10121"/>
                    </a:lnTo>
                    <a:lnTo>
                      <a:pt x="4192" y="10059"/>
                    </a:lnTo>
                    <a:lnTo>
                      <a:pt x="3727" y="9924"/>
                    </a:lnTo>
                    <a:lnTo>
                      <a:pt x="3306" y="9727"/>
                    </a:lnTo>
                    <a:lnTo>
                      <a:pt x="2920" y="9468"/>
                    </a:lnTo>
                    <a:lnTo>
                      <a:pt x="2571" y="9136"/>
                    </a:lnTo>
                    <a:lnTo>
                      <a:pt x="2267" y="8733"/>
                    </a:lnTo>
                    <a:lnTo>
                      <a:pt x="2007" y="8276"/>
                    </a:lnTo>
                    <a:lnTo>
                      <a:pt x="1890" y="8017"/>
                    </a:lnTo>
                    <a:lnTo>
                      <a:pt x="1" y="8796"/>
                    </a:lnTo>
                    <a:lnTo>
                      <a:pt x="153" y="9145"/>
                    </a:lnTo>
                    <a:lnTo>
                      <a:pt x="520" y="9772"/>
                    </a:lnTo>
                    <a:lnTo>
                      <a:pt x="968" y="10354"/>
                    </a:lnTo>
                    <a:lnTo>
                      <a:pt x="1505" y="10865"/>
                    </a:lnTo>
                    <a:lnTo>
                      <a:pt x="1801" y="11107"/>
                    </a:lnTo>
                    <a:lnTo>
                      <a:pt x="2123" y="11322"/>
                    </a:lnTo>
                    <a:lnTo>
                      <a:pt x="2822" y="11671"/>
                    </a:lnTo>
                    <a:lnTo>
                      <a:pt x="3601" y="11895"/>
                    </a:lnTo>
                    <a:lnTo>
                      <a:pt x="4461" y="12011"/>
                    </a:lnTo>
                    <a:lnTo>
                      <a:pt x="4927" y="12020"/>
                    </a:lnTo>
                    <a:lnTo>
                      <a:pt x="5410" y="12011"/>
                    </a:lnTo>
                    <a:lnTo>
                      <a:pt x="6306" y="11886"/>
                    </a:lnTo>
                    <a:lnTo>
                      <a:pt x="7112" y="11626"/>
                    </a:lnTo>
                    <a:lnTo>
                      <a:pt x="7829" y="11241"/>
                    </a:lnTo>
                    <a:lnTo>
                      <a:pt x="8151" y="11008"/>
                    </a:lnTo>
                    <a:lnTo>
                      <a:pt x="8447" y="10748"/>
                    </a:lnTo>
                    <a:lnTo>
                      <a:pt x="8912" y="10175"/>
                    </a:lnTo>
                    <a:lnTo>
                      <a:pt x="9154" y="9709"/>
                    </a:lnTo>
                    <a:lnTo>
                      <a:pt x="9271" y="9378"/>
                    </a:lnTo>
                    <a:lnTo>
                      <a:pt x="9378" y="8850"/>
                    </a:lnTo>
                    <a:lnTo>
                      <a:pt x="9396" y="8473"/>
                    </a:lnTo>
                    <a:lnTo>
                      <a:pt x="9387" y="8196"/>
                    </a:lnTo>
                    <a:lnTo>
                      <a:pt x="9289" y="7658"/>
                    </a:lnTo>
                    <a:lnTo>
                      <a:pt x="9100" y="7148"/>
                    </a:lnTo>
                    <a:lnTo>
                      <a:pt x="8814" y="6673"/>
                    </a:lnTo>
                    <a:lnTo>
                      <a:pt x="8635" y="6449"/>
                    </a:lnTo>
                    <a:lnTo>
                      <a:pt x="8438" y="6225"/>
                    </a:lnTo>
                    <a:lnTo>
                      <a:pt x="7954" y="5849"/>
                    </a:lnTo>
                    <a:lnTo>
                      <a:pt x="7363" y="5536"/>
                    </a:lnTo>
                    <a:lnTo>
                      <a:pt x="6673" y="5276"/>
                    </a:lnTo>
                    <a:lnTo>
                      <a:pt x="6279" y="5177"/>
                    </a:lnTo>
                    <a:lnTo>
                      <a:pt x="4040" y="4658"/>
                    </a:lnTo>
                    <a:lnTo>
                      <a:pt x="3682" y="4568"/>
                    </a:lnTo>
                    <a:lnTo>
                      <a:pt x="3118" y="4318"/>
                    </a:lnTo>
                    <a:lnTo>
                      <a:pt x="2831" y="4076"/>
                    </a:lnTo>
                    <a:lnTo>
                      <a:pt x="2688" y="3897"/>
                    </a:lnTo>
                    <a:lnTo>
                      <a:pt x="2589" y="3691"/>
                    </a:lnTo>
                    <a:lnTo>
                      <a:pt x="2544" y="3467"/>
                    </a:lnTo>
                    <a:lnTo>
                      <a:pt x="2544" y="3350"/>
                    </a:lnTo>
                    <a:lnTo>
                      <a:pt x="2553" y="3180"/>
                    </a:lnTo>
                    <a:lnTo>
                      <a:pt x="2634" y="2876"/>
                    </a:lnTo>
                    <a:lnTo>
                      <a:pt x="2795" y="2616"/>
                    </a:lnTo>
                    <a:lnTo>
                      <a:pt x="3037" y="2383"/>
                    </a:lnTo>
                    <a:lnTo>
                      <a:pt x="3189" y="2285"/>
                    </a:lnTo>
                    <a:lnTo>
                      <a:pt x="3350" y="2186"/>
                    </a:lnTo>
                    <a:lnTo>
                      <a:pt x="3718" y="2043"/>
                    </a:lnTo>
                    <a:lnTo>
                      <a:pt x="4112" y="1944"/>
                    </a:lnTo>
                    <a:lnTo>
                      <a:pt x="4551" y="1890"/>
                    </a:lnTo>
                    <a:lnTo>
                      <a:pt x="5025" y="1890"/>
                    </a:lnTo>
                    <a:lnTo>
                      <a:pt x="5464" y="1944"/>
                    </a:lnTo>
                    <a:lnTo>
                      <a:pt x="5876" y="2034"/>
                    </a:lnTo>
                    <a:lnTo>
                      <a:pt x="6234" y="2177"/>
                    </a:lnTo>
                    <a:lnTo>
                      <a:pt x="6557" y="2365"/>
                    </a:lnTo>
                    <a:lnTo>
                      <a:pt x="6834" y="2598"/>
                    </a:lnTo>
                    <a:lnTo>
                      <a:pt x="7076" y="2885"/>
                    </a:lnTo>
                    <a:lnTo>
                      <a:pt x="7273" y="3207"/>
                    </a:lnTo>
                    <a:lnTo>
                      <a:pt x="7354" y="3395"/>
                    </a:lnTo>
                    <a:lnTo>
                      <a:pt x="9208" y="2634"/>
                    </a:lnTo>
                    <a:lnTo>
                      <a:pt x="9074" y="2320"/>
                    </a:lnTo>
                    <a:lnTo>
                      <a:pt x="8733" y="1756"/>
                    </a:lnTo>
                    <a:lnTo>
                      <a:pt x="8312" y="1263"/>
                    </a:lnTo>
                    <a:lnTo>
                      <a:pt x="7811" y="851"/>
                    </a:lnTo>
                    <a:lnTo>
                      <a:pt x="7524" y="681"/>
                    </a:lnTo>
                    <a:lnTo>
                      <a:pt x="7229" y="520"/>
                    </a:lnTo>
                    <a:lnTo>
                      <a:pt x="6602" y="260"/>
                    </a:lnTo>
                    <a:lnTo>
                      <a:pt x="5930" y="90"/>
                    </a:lnTo>
                    <a:lnTo>
                      <a:pt x="5222" y="10"/>
                    </a:lnTo>
                    <a:lnTo>
                      <a:pt x="48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47"/>
              <p:cNvSpPr/>
              <p:nvPr/>
            </p:nvSpPr>
            <p:spPr>
              <a:xfrm>
                <a:off x="4841550" y="2661450"/>
                <a:ext cx="269625" cy="412250"/>
              </a:xfrm>
              <a:custGeom>
                <a:rect b="b" l="l" r="r" t="t"/>
                <a:pathLst>
                  <a:path extrusionOk="0" h="16490" w="10785">
                    <a:moveTo>
                      <a:pt x="5661" y="2024"/>
                    </a:moveTo>
                    <a:lnTo>
                      <a:pt x="5993" y="2033"/>
                    </a:lnTo>
                    <a:lnTo>
                      <a:pt x="6593" y="2150"/>
                    </a:lnTo>
                    <a:lnTo>
                      <a:pt x="7121" y="2374"/>
                    </a:lnTo>
                    <a:lnTo>
                      <a:pt x="7596" y="2705"/>
                    </a:lnTo>
                    <a:lnTo>
                      <a:pt x="7802" y="2920"/>
                    </a:lnTo>
                    <a:lnTo>
                      <a:pt x="7999" y="3153"/>
                    </a:lnTo>
                    <a:lnTo>
                      <a:pt x="8295" y="3618"/>
                    </a:lnTo>
                    <a:lnTo>
                      <a:pt x="8501" y="4120"/>
                    </a:lnTo>
                    <a:lnTo>
                      <a:pt x="8599" y="4631"/>
                    </a:lnTo>
                    <a:lnTo>
                      <a:pt x="8608" y="4899"/>
                    </a:lnTo>
                    <a:lnTo>
                      <a:pt x="8599" y="5168"/>
                    </a:lnTo>
                    <a:lnTo>
                      <a:pt x="8501" y="5696"/>
                    </a:lnTo>
                    <a:lnTo>
                      <a:pt x="8295" y="6189"/>
                    </a:lnTo>
                    <a:lnTo>
                      <a:pt x="7999" y="6655"/>
                    </a:lnTo>
                    <a:lnTo>
                      <a:pt x="7802" y="6888"/>
                    </a:lnTo>
                    <a:lnTo>
                      <a:pt x="7596" y="7094"/>
                    </a:lnTo>
                    <a:lnTo>
                      <a:pt x="7130" y="7434"/>
                    </a:lnTo>
                    <a:lnTo>
                      <a:pt x="6593" y="7658"/>
                    </a:lnTo>
                    <a:lnTo>
                      <a:pt x="5993" y="7765"/>
                    </a:lnTo>
                    <a:lnTo>
                      <a:pt x="5661" y="7783"/>
                    </a:lnTo>
                    <a:lnTo>
                      <a:pt x="2115" y="7783"/>
                    </a:lnTo>
                    <a:lnTo>
                      <a:pt x="2115" y="2024"/>
                    </a:lnTo>
                    <a:close/>
                    <a:moveTo>
                      <a:pt x="1" y="0"/>
                    </a:moveTo>
                    <a:lnTo>
                      <a:pt x="1" y="16489"/>
                    </a:lnTo>
                    <a:lnTo>
                      <a:pt x="2115" y="16489"/>
                    </a:lnTo>
                    <a:lnTo>
                      <a:pt x="2115" y="9807"/>
                    </a:lnTo>
                    <a:lnTo>
                      <a:pt x="5617" y="9807"/>
                    </a:lnTo>
                    <a:lnTo>
                      <a:pt x="5876" y="9799"/>
                    </a:lnTo>
                    <a:lnTo>
                      <a:pt x="6387" y="9763"/>
                    </a:lnTo>
                    <a:lnTo>
                      <a:pt x="6880" y="9673"/>
                    </a:lnTo>
                    <a:lnTo>
                      <a:pt x="7345" y="9539"/>
                    </a:lnTo>
                    <a:lnTo>
                      <a:pt x="7802" y="9369"/>
                    </a:lnTo>
                    <a:lnTo>
                      <a:pt x="8232" y="9154"/>
                    </a:lnTo>
                    <a:lnTo>
                      <a:pt x="8653" y="8894"/>
                    </a:lnTo>
                    <a:lnTo>
                      <a:pt x="9056" y="8589"/>
                    </a:lnTo>
                    <a:lnTo>
                      <a:pt x="9244" y="8419"/>
                    </a:lnTo>
                    <a:lnTo>
                      <a:pt x="9432" y="8240"/>
                    </a:lnTo>
                    <a:lnTo>
                      <a:pt x="9772" y="7873"/>
                    </a:lnTo>
                    <a:lnTo>
                      <a:pt x="10059" y="7479"/>
                    </a:lnTo>
                    <a:lnTo>
                      <a:pt x="10292" y="7058"/>
                    </a:lnTo>
                    <a:lnTo>
                      <a:pt x="10489" y="6619"/>
                    </a:lnTo>
                    <a:lnTo>
                      <a:pt x="10632" y="6153"/>
                    </a:lnTo>
                    <a:lnTo>
                      <a:pt x="10731" y="5670"/>
                    </a:lnTo>
                    <a:lnTo>
                      <a:pt x="10776" y="5168"/>
                    </a:lnTo>
                    <a:lnTo>
                      <a:pt x="10785" y="4899"/>
                    </a:lnTo>
                    <a:lnTo>
                      <a:pt x="10776" y="4640"/>
                    </a:lnTo>
                    <a:lnTo>
                      <a:pt x="10731" y="4129"/>
                    </a:lnTo>
                    <a:lnTo>
                      <a:pt x="10632" y="3645"/>
                    </a:lnTo>
                    <a:lnTo>
                      <a:pt x="10489" y="3189"/>
                    </a:lnTo>
                    <a:lnTo>
                      <a:pt x="10292" y="2750"/>
                    </a:lnTo>
                    <a:lnTo>
                      <a:pt x="10059" y="2329"/>
                    </a:lnTo>
                    <a:lnTo>
                      <a:pt x="9772" y="1935"/>
                    </a:lnTo>
                    <a:lnTo>
                      <a:pt x="9432" y="1558"/>
                    </a:lnTo>
                    <a:lnTo>
                      <a:pt x="9244" y="1388"/>
                    </a:lnTo>
                    <a:lnTo>
                      <a:pt x="9056" y="1218"/>
                    </a:lnTo>
                    <a:lnTo>
                      <a:pt x="8653" y="914"/>
                    </a:lnTo>
                    <a:lnTo>
                      <a:pt x="8232" y="654"/>
                    </a:lnTo>
                    <a:lnTo>
                      <a:pt x="7802" y="430"/>
                    </a:lnTo>
                    <a:lnTo>
                      <a:pt x="7345" y="260"/>
                    </a:lnTo>
                    <a:lnTo>
                      <a:pt x="6880" y="134"/>
                    </a:lnTo>
                    <a:lnTo>
                      <a:pt x="6387" y="45"/>
                    </a:lnTo>
                    <a:lnTo>
                      <a:pt x="58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47"/>
              <p:cNvSpPr/>
              <p:nvPr/>
            </p:nvSpPr>
            <p:spPr>
              <a:xfrm>
                <a:off x="5159975" y="2661450"/>
                <a:ext cx="53075" cy="412250"/>
              </a:xfrm>
              <a:custGeom>
                <a:rect b="b" l="l" r="r" t="t"/>
                <a:pathLst>
                  <a:path extrusionOk="0" h="16490" w="2123">
                    <a:moveTo>
                      <a:pt x="0" y="0"/>
                    </a:moveTo>
                    <a:lnTo>
                      <a:pt x="0" y="16489"/>
                    </a:lnTo>
                    <a:lnTo>
                      <a:pt x="2123" y="16489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47"/>
              <p:cNvSpPr/>
              <p:nvPr/>
            </p:nvSpPr>
            <p:spPr>
              <a:xfrm>
                <a:off x="5258475" y="2782125"/>
                <a:ext cx="251725" cy="300750"/>
              </a:xfrm>
              <a:custGeom>
                <a:rect b="b" l="l" r="r" t="t"/>
                <a:pathLst>
                  <a:path extrusionOk="0" h="12030" w="10069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4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30" y="9611"/>
                    </a:lnTo>
                    <a:lnTo>
                      <a:pt x="2751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13" y="8303"/>
                    </a:lnTo>
                    <a:lnTo>
                      <a:pt x="2213" y="8079"/>
                    </a:lnTo>
                    <a:lnTo>
                      <a:pt x="2312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4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6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2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2" y="2267"/>
                    </a:lnTo>
                    <a:lnTo>
                      <a:pt x="3996" y="2105"/>
                    </a:lnTo>
                    <a:lnTo>
                      <a:pt x="4417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6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4" y="3315"/>
                    </a:lnTo>
                    <a:lnTo>
                      <a:pt x="7919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2" y="4837"/>
                    </a:lnTo>
                    <a:lnTo>
                      <a:pt x="7041" y="4577"/>
                    </a:lnTo>
                    <a:lnTo>
                      <a:pt x="6271" y="4398"/>
                    </a:lnTo>
                    <a:lnTo>
                      <a:pt x="5420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3" y="6091"/>
                    </a:lnTo>
                    <a:lnTo>
                      <a:pt x="449" y="6422"/>
                    </a:lnTo>
                    <a:lnTo>
                      <a:pt x="270" y="6781"/>
                    </a:lnTo>
                    <a:lnTo>
                      <a:pt x="135" y="7175"/>
                    </a:lnTo>
                    <a:lnTo>
                      <a:pt x="55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4" y="10722"/>
                    </a:lnTo>
                    <a:lnTo>
                      <a:pt x="1210" y="10990"/>
                    </a:lnTo>
                    <a:lnTo>
                      <a:pt x="1524" y="11241"/>
                    </a:lnTo>
                    <a:lnTo>
                      <a:pt x="2195" y="11626"/>
                    </a:lnTo>
                    <a:lnTo>
                      <a:pt x="2948" y="11895"/>
                    </a:lnTo>
                    <a:lnTo>
                      <a:pt x="3772" y="12020"/>
                    </a:lnTo>
                    <a:lnTo>
                      <a:pt x="4211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6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26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9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47"/>
              <p:cNvSpPr/>
              <p:nvPr/>
            </p:nvSpPr>
            <p:spPr>
              <a:xfrm>
                <a:off x="5545100" y="2704875"/>
                <a:ext cx="183175" cy="373300"/>
              </a:xfrm>
              <a:custGeom>
                <a:rect b="b" l="l" r="r" t="t"/>
                <a:pathLst>
                  <a:path extrusionOk="0" h="14932" w="7327">
                    <a:moveTo>
                      <a:pt x="1989" y="1"/>
                    </a:moveTo>
                    <a:lnTo>
                      <a:pt x="1989" y="3458"/>
                    </a:lnTo>
                    <a:lnTo>
                      <a:pt x="0" y="3458"/>
                    </a:lnTo>
                    <a:lnTo>
                      <a:pt x="0" y="5392"/>
                    </a:lnTo>
                    <a:lnTo>
                      <a:pt x="1989" y="5392"/>
                    </a:lnTo>
                    <a:lnTo>
                      <a:pt x="1989" y="11313"/>
                    </a:lnTo>
                    <a:lnTo>
                      <a:pt x="1998" y="11743"/>
                    </a:lnTo>
                    <a:lnTo>
                      <a:pt x="2105" y="12504"/>
                    </a:lnTo>
                    <a:lnTo>
                      <a:pt x="2338" y="13176"/>
                    </a:lnTo>
                    <a:lnTo>
                      <a:pt x="2687" y="13749"/>
                    </a:lnTo>
                    <a:lnTo>
                      <a:pt x="2911" y="13991"/>
                    </a:lnTo>
                    <a:lnTo>
                      <a:pt x="3153" y="14215"/>
                    </a:lnTo>
                    <a:lnTo>
                      <a:pt x="3726" y="14573"/>
                    </a:lnTo>
                    <a:lnTo>
                      <a:pt x="4407" y="14806"/>
                    </a:lnTo>
                    <a:lnTo>
                      <a:pt x="5186" y="14922"/>
                    </a:lnTo>
                    <a:lnTo>
                      <a:pt x="5625" y="14931"/>
                    </a:lnTo>
                    <a:lnTo>
                      <a:pt x="6118" y="14922"/>
                    </a:lnTo>
                    <a:lnTo>
                      <a:pt x="6763" y="14815"/>
                    </a:lnTo>
                    <a:lnTo>
                      <a:pt x="7148" y="14707"/>
                    </a:lnTo>
                    <a:lnTo>
                      <a:pt x="7327" y="14645"/>
                    </a:lnTo>
                    <a:lnTo>
                      <a:pt x="6583" y="12817"/>
                    </a:lnTo>
                    <a:lnTo>
                      <a:pt x="6386" y="12898"/>
                    </a:lnTo>
                    <a:lnTo>
                      <a:pt x="5903" y="12988"/>
                    </a:lnTo>
                    <a:lnTo>
                      <a:pt x="5625" y="12997"/>
                    </a:lnTo>
                    <a:lnTo>
                      <a:pt x="5437" y="12988"/>
                    </a:lnTo>
                    <a:lnTo>
                      <a:pt x="5106" y="12934"/>
                    </a:lnTo>
                    <a:lnTo>
                      <a:pt x="4819" y="12817"/>
                    </a:lnTo>
                    <a:lnTo>
                      <a:pt x="4577" y="12647"/>
                    </a:lnTo>
                    <a:lnTo>
                      <a:pt x="4389" y="12414"/>
                    </a:lnTo>
                    <a:lnTo>
                      <a:pt x="4246" y="12128"/>
                    </a:lnTo>
                    <a:lnTo>
                      <a:pt x="4147" y="11778"/>
                    </a:lnTo>
                    <a:lnTo>
                      <a:pt x="4102" y="11375"/>
                    </a:lnTo>
                    <a:lnTo>
                      <a:pt x="4102" y="11152"/>
                    </a:lnTo>
                    <a:lnTo>
                      <a:pt x="4102" y="5392"/>
                    </a:lnTo>
                    <a:lnTo>
                      <a:pt x="6870" y="5392"/>
                    </a:lnTo>
                    <a:lnTo>
                      <a:pt x="6870" y="3458"/>
                    </a:lnTo>
                    <a:lnTo>
                      <a:pt x="4102" y="3458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47"/>
              <p:cNvSpPr/>
              <p:nvPr/>
            </p:nvSpPr>
            <p:spPr>
              <a:xfrm>
                <a:off x="5754900" y="2659200"/>
                <a:ext cx="195500" cy="415150"/>
              </a:xfrm>
              <a:custGeom>
                <a:rect b="b" l="l" r="r" t="t"/>
                <a:pathLst>
                  <a:path extrusionOk="0" h="16606" w="7820">
                    <a:moveTo>
                      <a:pt x="6118" y="0"/>
                    </a:moveTo>
                    <a:lnTo>
                      <a:pt x="5679" y="9"/>
                    </a:lnTo>
                    <a:lnTo>
                      <a:pt x="4864" y="135"/>
                    </a:lnTo>
                    <a:lnTo>
                      <a:pt x="4139" y="395"/>
                    </a:lnTo>
                    <a:lnTo>
                      <a:pt x="3503" y="780"/>
                    </a:lnTo>
                    <a:lnTo>
                      <a:pt x="3225" y="1030"/>
                    </a:lnTo>
                    <a:lnTo>
                      <a:pt x="2956" y="1299"/>
                    </a:lnTo>
                    <a:lnTo>
                      <a:pt x="2535" y="1899"/>
                    </a:lnTo>
                    <a:lnTo>
                      <a:pt x="2267" y="2589"/>
                    </a:lnTo>
                    <a:lnTo>
                      <a:pt x="2123" y="3368"/>
                    </a:lnTo>
                    <a:lnTo>
                      <a:pt x="2114" y="3798"/>
                    </a:lnTo>
                    <a:lnTo>
                      <a:pt x="2114" y="5321"/>
                    </a:lnTo>
                    <a:lnTo>
                      <a:pt x="1" y="5321"/>
                    </a:lnTo>
                    <a:lnTo>
                      <a:pt x="1" y="7255"/>
                    </a:lnTo>
                    <a:lnTo>
                      <a:pt x="2123" y="7255"/>
                    </a:lnTo>
                    <a:lnTo>
                      <a:pt x="2123" y="16606"/>
                    </a:lnTo>
                    <a:lnTo>
                      <a:pt x="4237" y="16606"/>
                    </a:lnTo>
                    <a:lnTo>
                      <a:pt x="4237" y="7255"/>
                    </a:lnTo>
                    <a:lnTo>
                      <a:pt x="7184" y="7255"/>
                    </a:lnTo>
                    <a:lnTo>
                      <a:pt x="7184" y="5321"/>
                    </a:lnTo>
                    <a:lnTo>
                      <a:pt x="4237" y="5321"/>
                    </a:lnTo>
                    <a:lnTo>
                      <a:pt x="4237" y="3888"/>
                    </a:lnTo>
                    <a:lnTo>
                      <a:pt x="4246" y="3646"/>
                    </a:lnTo>
                    <a:lnTo>
                      <a:pt x="4309" y="3234"/>
                    </a:lnTo>
                    <a:lnTo>
                      <a:pt x="4443" y="2876"/>
                    </a:lnTo>
                    <a:lnTo>
                      <a:pt x="4640" y="2571"/>
                    </a:lnTo>
                    <a:lnTo>
                      <a:pt x="4766" y="2437"/>
                    </a:lnTo>
                    <a:lnTo>
                      <a:pt x="4900" y="2320"/>
                    </a:lnTo>
                    <a:lnTo>
                      <a:pt x="5204" y="2141"/>
                    </a:lnTo>
                    <a:lnTo>
                      <a:pt x="5545" y="2016"/>
                    </a:lnTo>
                    <a:lnTo>
                      <a:pt x="5921" y="1953"/>
                    </a:lnTo>
                    <a:lnTo>
                      <a:pt x="6118" y="1944"/>
                    </a:lnTo>
                    <a:lnTo>
                      <a:pt x="6405" y="1953"/>
                    </a:lnTo>
                    <a:lnTo>
                      <a:pt x="6888" y="2043"/>
                    </a:lnTo>
                    <a:lnTo>
                      <a:pt x="7085" y="2123"/>
                    </a:lnTo>
                    <a:lnTo>
                      <a:pt x="7820" y="305"/>
                    </a:lnTo>
                    <a:lnTo>
                      <a:pt x="7650" y="224"/>
                    </a:lnTo>
                    <a:lnTo>
                      <a:pt x="7264" y="117"/>
                    </a:lnTo>
                    <a:lnTo>
                      <a:pt x="6611" y="9"/>
                    </a:lnTo>
                    <a:lnTo>
                      <a:pt x="6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147"/>
              <p:cNvSpPr/>
              <p:nvPr/>
            </p:nvSpPr>
            <p:spPr>
              <a:xfrm>
                <a:off x="5951500" y="2782350"/>
                <a:ext cx="290000" cy="300525"/>
              </a:xfrm>
              <a:custGeom>
                <a:rect b="b" l="l" r="r" t="t"/>
                <a:pathLst>
                  <a:path extrusionOk="0" h="12021" w="11600">
                    <a:moveTo>
                      <a:pt x="5804" y="1935"/>
                    </a:moveTo>
                    <a:lnTo>
                      <a:pt x="6172" y="1944"/>
                    </a:lnTo>
                    <a:lnTo>
                      <a:pt x="6870" y="2087"/>
                    </a:lnTo>
                    <a:lnTo>
                      <a:pt x="7515" y="2365"/>
                    </a:lnTo>
                    <a:lnTo>
                      <a:pt x="8115" y="2786"/>
                    </a:lnTo>
                    <a:lnTo>
                      <a:pt x="8384" y="3055"/>
                    </a:lnTo>
                    <a:lnTo>
                      <a:pt x="8653" y="3341"/>
                    </a:lnTo>
                    <a:lnTo>
                      <a:pt x="9065" y="3986"/>
                    </a:lnTo>
                    <a:lnTo>
                      <a:pt x="9333" y="4721"/>
                    </a:lnTo>
                    <a:lnTo>
                      <a:pt x="9477" y="5554"/>
                    </a:lnTo>
                    <a:lnTo>
                      <a:pt x="9486" y="6010"/>
                    </a:lnTo>
                    <a:lnTo>
                      <a:pt x="9477" y="6458"/>
                    </a:lnTo>
                    <a:lnTo>
                      <a:pt x="9333" y="7291"/>
                    </a:lnTo>
                    <a:lnTo>
                      <a:pt x="9065" y="8026"/>
                    </a:lnTo>
                    <a:lnTo>
                      <a:pt x="8653" y="8679"/>
                    </a:lnTo>
                    <a:lnTo>
                      <a:pt x="8384" y="8966"/>
                    </a:lnTo>
                    <a:lnTo>
                      <a:pt x="8115" y="9235"/>
                    </a:lnTo>
                    <a:lnTo>
                      <a:pt x="7515" y="9656"/>
                    </a:lnTo>
                    <a:lnTo>
                      <a:pt x="6870" y="9933"/>
                    </a:lnTo>
                    <a:lnTo>
                      <a:pt x="6172" y="10077"/>
                    </a:lnTo>
                    <a:lnTo>
                      <a:pt x="5804" y="10086"/>
                    </a:lnTo>
                    <a:lnTo>
                      <a:pt x="5437" y="10077"/>
                    </a:lnTo>
                    <a:lnTo>
                      <a:pt x="4739" y="9933"/>
                    </a:lnTo>
                    <a:lnTo>
                      <a:pt x="4094" y="9656"/>
                    </a:lnTo>
                    <a:lnTo>
                      <a:pt x="3494" y="9235"/>
                    </a:lnTo>
                    <a:lnTo>
                      <a:pt x="3216" y="8966"/>
                    </a:lnTo>
                    <a:lnTo>
                      <a:pt x="2956" y="8679"/>
                    </a:lnTo>
                    <a:lnTo>
                      <a:pt x="2544" y="8035"/>
                    </a:lnTo>
                    <a:lnTo>
                      <a:pt x="2267" y="7300"/>
                    </a:lnTo>
                    <a:lnTo>
                      <a:pt x="2132" y="6467"/>
                    </a:lnTo>
                    <a:lnTo>
                      <a:pt x="2114" y="6010"/>
                    </a:lnTo>
                    <a:lnTo>
                      <a:pt x="2132" y="5563"/>
                    </a:lnTo>
                    <a:lnTo>
                      <a:pt x="2267" y="4730"/>
                    </a:lnTo>
                    <a:lnTo>
                      <a:pt x="2544" y="3995"/>
                    </a:lnTo>
                    <a:lnTo>
                      <a:pt x="2956" y="3341"/>
                    </a:lnTo>
                    <a:lnTo>
                      <a:pt x="3216" y="3055"/>
                    </a:lnTo>
                    <a:lnTo>
                      <a:pt x="3494" y="2786"/>
                    </a:lnTo>
                    <a:lnTo>
                      <a:pt x="4094" y="2365"/>
                    </a:lnTo>
                    <a:lnTo>
                      <a:pt x="4739" y="2087"/>
                    </a:lnTo>
                    <a:lnTo>
                      <a:pt x="5437" y="1944"/>
                    </a:lnTo>
                    <a:lnTo>
                      <a:pt x="5804" y="1935"/>
                    </a:lnTo>
                    <a:close/>
                    <a:moveTo>
                      <a:pt x="5491" y="1"/>
                    </a:moveTo>
                    <a:lnTo>
                      <a:pt x="4882" y="54"/>
                    </a:lnTo>
                    <a:lnTo>
                      <a:pt x="4309" y="162"/>
                    </a:lnTo>
                    <a:lnTo>
                      <a:pt x="3753" y="323"/>
                    </a:lnTo>
                    <a:lnTo>
                      <a:pt x="3234" y="538"/>
                    </a:lnTo>
                    <a:lnTo>
                      <a:pt x="2741" y="807"/>
                    </a:lnTo>
                    <a:lnTo>
                      <a:pt x="2275" y="1129"/>
                    </a:lnTo>
                    <a:lnTo>
                      <a:pt x="1846" y="1505"/>
                    </a:lnTo>
                    <a:lnTo>
                      <a:pt x="1640" y="1711"/>
                    </a:lnTo>
                    <a:lnTo>
                      <a:pt x="1434" y="1926"/>
                    </a:lnTo>
                    <a:lnTo>
                      <a:pt x="1084" y="2383"/>
                    </a:lnTo>
                    <a:lnTo>
                      <a:pt x="771" y="2867"/>
                    </a:lnTo>
                    <a:lnTo>
                      <a:pt x="520" y="3377"/>
                    </a:lnTo>
                    <a:lnTo>
                      <a:pt x="314" y="3915"/>
                    </a:lnTo>
                    <a:lnTo>
                      <a:pt x="162" y="4479"/>
                    </a:lnTo>
                    <a:lnTo>
                      <a:pt x="54" y="5070"/>
                    </a:lnTo>
                    <a:lnTo>
                      <a:pt x="9" y="5688"/>
                    </a:lnTo>
                    <a:lnTo>
                      <a:pt x="1" y="6010"/>
                    </a:lnTo>
                    <a:lnTo>
                      <a:pt x="9" y="6333"/>
                    </a:lnTo>
                    <a:lnTo>
                      <a:pt x="54" y="6951"/>
                    </a:lnTo>
                    <a:lnTo>
                      <a:pt x="162" y="7542"/>
                    </a:lnTo>
                    <a:lnTo>
                      <a:pt x="314" y="8106"/>
                    </a:lnTo>
                    <a:lnTo>
                      <a:pt x="520" y="8644"/>
                    </a:lnTo>
                    <a:lnTo>
                      <a:pt x="771" y="9154"/>
                    </a:lnTo>
                    <a:lnTo>
                      <a:pt x="1084" y="9638"/>
                    </a:lnTo>
                    <a:lnTo>
                      <a:pt x="1434" y="10095"/>
                    </a:lnTo>
                    <a:lnTo>
                      <a:pt x="1640" y="10310"/>
                    </a:lnTo>
                    <a:lnTo>
                      <a:pt x="1846" y="10516"/>
                    </a:lnTo>
                    <a:lnTo>
                      <a:pt x="2275" y="10892"/>
                    </a:lnTo>
                    <a:lnTo>
                      <a:pt x="2741" y="11214"/>
                    </a:lnTo>
                    <a:lnTo>
                      <a:pt x="3234" y="11483"/>
                    </a:lnTo>
                    <a:lnTo>
                      <a:pt x="3753" y="11698"/>
                    </a:lnTo>
                    <a:lnTo>
                      <a:pt x="4309" y="11859"/>
                    </a:lnTo>
                    <a:lnTo>
                      <a:pt x="4882" y="11967"/>
                    </a:lnTo>
                    <a:lnTo>
                      <a:pt x="5491" y="12020"/>
                    </a:lnTo>
                    <a:lnTo>
                      <a:pt x="6118" y="12020"/>
                    </a:lnTo>
                    <a:lnTo>
                      <a:pt x="6718" y="11967"/>
                    </a:lnTo>
                    <a:lnTo>
                      <a:pt x="7291" y="11859"/>
                    </a:lnTo>
                    <a:lnTo>
                      <a:pt x="7846" y="11698"/>
                    </a:lnTo>
                    <a:lnTo>
                      <a:pt x="8366" y="11483"/>
                    </a:lnTo>
                    <a:lnTo>
                      <a:pt x="8859" y="11214"/>
                    </a:lnTo>
                    <a:lnTo>
                      <a:pt x="9324" y="10892"/>
                    </a:lnTo>
                    <a:lnTo>
                      <a:pt x="9763" y="10516"/>
                    </a:lnTo>
                    <a:lnTo>
                      <a:pt x="9969" y="10310"/>
                    </a:lnTo>
                    <a:lnTo>
                      <a:pt x="10166" y="10095"/>
                    </a:lnTo>
                    <a:lnTo>
                      <a:pt x="10524" y="9638"/>
                    </a:lnTo>
                    <a:lnTo>
                      <a:pt x="10829" y="9154"/>
                    </a:lnTo>
                    <a:lnTo>
                      <a:pt x="11089" y="8644"/>
                    </a:lnTo>
                    <a:lnTo>
                      <a:pt x="11286" y="8106"/>
                    </a:lnTo>
                    <a:lnTo>
                      <a:pt x="11447" y="7542"/>
                    </a:lnTo>
                    <a:lnTo>
                      <a:pt x="11546" y="6951"/>
                    </a:lnTo>
                    <a:lnTo>
                      <a:pt x="11599" y="6333"/>
                    </a:lnTo>
                    <a:lnTo>
                      <a:pt x="11599" y="6010"/>
                    </a:lnTo>
                    <a:lnTo>
                      <a:pt x="11599" y="5688"/>
                    </a:lnTo>
                    <a:lnTo>
                      <a:pt x="11546" y="5070"/>
                    </a:lnTo>
                    <a:lnTo>
                      <a:pt x="11447" y="4479"/>
                    </a:lnTo>
                    <a:lnTo>
                      <a:pt x="11286" y="3915"/>
                    </a:lnTo>
                    <a:lnTo>
                      <a:pt x="11089" y="3377"/>
                    </a:lnTo>
                    <a:lnTo>
                      <a:pt x="10829" y="2867"/>
                    </a:lnTo>
                    <a:lnTo>
                      <a:pt x="10524" y="2383"/>
                    </a:lnTo>
                    <a:lnTo>
                      <a:pt x="10166" y="1926"/>
                    </a:lnTo>
                    <a:lnTo>
                      <a:pt x="9969" y="1711"/>
                    </a:lnTo>
                    <a:lnTo>
                      <a:pt x="9763" y="1505"/>
                    </a:lnTo>
                    <a:lnTo>
                      <a:pt x="9324" y="1129"/>
                    </a:lnTo>
                    <a:lnTo>
                      <a:pt x="8859" y="807"/>
                    </a:lnTo>
                    <a:lnTo>
                      <a:pt x="8366" y="538"/>
                    </a:lnTo>
                    <a:lnTo>
                      <a:pt x="7846" y="323"/>
                    </a:lnTo>
                    <a:lnTo>
                      <a:pt x="7300" y="162"/>
                    </a:lnTo>
                    <a:lnTo>
                      <a:pt x="6718" y="54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147"/>
              <p:cNvSpPr/>
              <p:nvPr/>
            </p:nvSpPr>
            <p:spPr>
              <a:xfrm>
                <a:off x="6284675" y="2784825"/>
                <a:ext cx="174475" cy="288875"/>
              </a:xfrm>
              <a:custGeom>
                <a:rect b="b" l="l" r="r" t="t"/>
                <a:pathLst>
                  <a:path extrusionOk="0" h="11555" w="6979">
                    <a:moveTo>
                      <a:pt x="5384" y="0"/>
                    </a:moveTo>
                    <a:lnTo>
                      <a:pt x="5151" y="9"/>
                    </a:lnTo>
                    <a:lnTo>
                      <a:pt x="4667" y="81"/>
                    </a:lnTo>
                    <a:lnTo>
                      <a:pt x="4184" y="224"/>
                    </a:lnTo>
                    <a:lnTo>
                      <a:pt x="3691" y="448"/>
                    </a:lnTo>
                    <a:lnTo>
                      <a:pt x="3440" y="591"/>
                    </a:lnTo>
                    <a:lnTo>
                      <a:pt x="3198" y="743"/>
                    </a:lnTo>
                    <a:lnTo>
                      <a:pt x="2777" y="1093"/>
                    </a:lnTo>
                    <a:lnTo>
                      <a:pt x="2446" y="1469"/>
                    </a:lnTo>
                    <a:lnTo>
                      <a:pt x="2204" y="1890"/>
                    </a:lnTo>
                    <a:lnTo>
                      <a:pt x="2115" y="2114"/>
                    </a:lnTo>
                    <a:lnTo>
                      <a:pt x="2025" y="2114"/>
                    </a:lnTo>
                    <a:lnTo>
                      <a:pt x="2025" y="269"/>
                    </a:lnTo>
                    <a:lnTo>
                      <a:pt x="1" y="269"/>
                    </a:lnTo>
                    <a:lnTo>
                      <a:pt x="1" y="11554"/>
                    </a:lnTo>
                    <a:lnTo>
                      <a:pt x="2115" y="11554"/>
                    </a:lnTo>
                    <a:lnTo>
                      <a:pt x="2115" y="5401"/>
                    </a:lnTo>
                    <a:lnTo>
                      <a:pt x="2124" y="5034"/>
                    </a:lnTo>
                    <a:lnTo>
                      <a:pt x="2231" y="4362"/>
                    </a:lnTo>
                    <a:lnTo>
                      <a:pt x="2455" y="3771"/>
                    </a:lnTo>
                    <a:lnTo>
                      <a:pt x="2786" y="3242"/>
                    </a:lnTo>
                    <a:lnTo>
                      <a:pt x="3001" y="3010"/>
                    </a:lnTo>
                    <a:lnTo>
                      <a:pt x="3225" y="2795"/>
                    </a:lnTo>
                    <a:lnTo>
                      <a:pt x="3700" y="2454"/>
                    </a:lnTo>
                    <a:lnTo>
                      <a:pt x="4210" y="2230"/>
                    </a:lnTo>
                    <a:lnTo>
                      <a:pt x="4748" y="2114"/>
                    </a:lnTo>
                    <a:lnTo>
                      <a:pt x="5034" y="2105"/>
                    </a:lnTo>
                    <a:lnTo>
                      <a:pt x="5384" y="2114"/>
                    </a:lnTo>
                    <a:lnTo>
                      <a:pt x="5948" y="2186"/>
                    </a:lnTo>
                    <a:lnTo>
                      <a:pt x="6172" y="2266"/>
                    </a:lnTo>
                    <a:lnTo>
                      <a:pt x="6978" y="278"/>
                    </a:lnTo>
                    <a:lnTo>
                      <a:pt x="6808" y="215"/>
                    </a:lnTo>
                    <a:lnTo>
                      <a:pt x="6450" y="108"/>
                    </a:lnTo>
                    <a:lnTo>
                      <a:pt x="5841" y="9"/>
                    </a:lnTo>
                    <a:lnTo>
                      <a:pt x="53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147"/>
              <p:cNvSpPr/>
              <p:nvPr/>
            </p:nvSpPr>
            <p:spPr>
              <a:xfrm>
                <a:off x="6493375" y="2782575"/>
                <a:ext cx="428600" cy="292000"/>
              </a:xfrm>
              <a:custGeom>
                <a:rect b="b" l="l" r="r" t="t"/>
                <a:pathLst>
                  <a:path extrusionOk="0" h="11680" w="17144">
                    <a:moveTo>
                      <a:pt x="5598" y="1"/>
                    </a:moveTo>
                    <a:lnTo>
                      <a:pt x="5356" y="9"/>
                    </a:lnTo>
                    <a:lnTo>
                      <a:pt x="4855" y="72"/>
                    </a:lnTo>
                    <a:lnTo>
                      <a:pt x="4362" y="215"/>
                    </a:lnTo>
                    <a:lnTo>
                      <a:pt x="3861" y="421"/>
                    </a:lnTo>
                    <a:lnTo>
                      <a:pt x="3610" y="565"/>
                    </a:lnTo>
                    <a:lnTo>
                      <a:pt x="3359" y="699"/>
                    </a:lnTo>
                    <a:lnTo>
                      <a:pt x="2920" y="1013"/>
                    </a:lnTo>
                    <a:lnTo>
                      <a:pt x="2553" y="1353"/>
                    </a:lnTo>
                    <a:lnTo>
                      <a:pt x="2248" y="1729"/>
                    </a:lnTo>
                    <a:lnTo>
                      <a:pt x="2123" y="1926"/>
                    </a:lnTo>
                    <a:lnTo>
                      <a:pt x="2034" y="1926"/>
                    </a:lnTo>
                    <a:lnTo>
                      <a:pt x="2034" y="359"/>
                    </a:lnTo>
                    <a:lnTo>
                      <a:pt x="0" y="359"/>
                    </a:lnTo>
                    <a:lnTo>
                      <a:pt x="0" y="11644"/>
                    </a:lnTo>
                    <a:lnTo>
                      <a:pt x="0" y="11680"/>
                    </a:lnTo>
                    <a:lnTo>
                      <a:pt x="2114" y="11680"/>
                    </a:lnTo>
                    <a:lnTo>
                      <a:pt x="2114" y="5428"/>
                    </a:lnTo>
                    <a:lnTo>
                      <a:pt x="2123" y="5097"/>
                    </a:lnTo>
                    <a:lnTo>
                      <a:pt x="2231" y="4452"/>
                    </a:lnTo>
                    <a:lnTo>
                      <a:pt x="2428" y="3843"/>
                    </a:lnTo>
                    <a:lnTo>
                      <a:pt x="2741" y="3279"/>
                    </a:lnTo>
                    <a:lnTo>
                      <a:pt x="2938" y="3010"/>
                    </a:lnTo>
                    <a:lnTo>
                      <a:pt x="3144" y="2759"/>
                    </a:lnTo>
                    <a:lnTo>
                      <a:pt x="3610" y="2356"/>
                    </a:lnTo>
                    <a:lnTo>
                      <a:pt x="4120" y="2096"/>
                    </a:lnTo>
                    <a:lnTo>
                      <a:pt x="4694" y="1962"/>
                    </a:lnTo>
                    <a:lnTo>
                      <a:pt x="4998" y="1953"/>
                    </a:lnTo>
                    <a:lnTo>
                      <a:pt x="5312" y="1953"/>
                    </a:lnTo>
                    <a:lnTo>
                      <a:pt x="5867" y="2052"/>
                    </a:lnTo>
                    <a:lnTo>
                      <a:pt x="6333" y="2231"/>
                    </a:lnTo>
                    <a:lnTo>
                      <a:pt x="6727" y="2499"/>
                    </a:lnTo>
                    <a:lnTo>
                      <a:pt x="6888" y="2670"/>
                    </a:lnTo>
                    <a:lnTo>
                      <a:pt x="7040" y="2858"/>
                    </a:lnTo>
                    <a:lnTo>
                      <a:pt x="7273" y="3341"/>
                    </a:lnTo>
                    <a:lnTo>
                      <a:pt x="7425" y="3941"/>
                    </a:lnTo>
                    <a:lnTo>
                      <a:pt x="7506" y="4667"/>
                    </a:lnTo>
                    <a:lnTo>
                      <a:pt x="7515" y="5088"/>
                    </a:lnTo>
                    <a:lnTo>
                      <a:pt x="7515" y="11671"/>
                    </a:lnTo>
                    <a:lnTo>
                      <a:pt x="9620" y="11671"/>
                    </a:lnTo>
                    <a:lnTo>
                      <a:pt x="9620" y="5419"/>
                    </a:lnTo>
                    <a:lnTo>
                      <a:pt x="9629" y="5079"/>
                    </a:lnTo>
                    <a:lnTo>
                      <a:pt x="9727" y="4443"/>
                    </a:lnTo>
                    <a:lnTo>
                      <a:pt x="9933" y="3834"/>
                    </a:lnTo>
                    <a:lnTo>
                      <a:pt x="10238" y="3270"/>
                    </a:lnTo>
                    <a:lnTo>
                      <a:pt x="10435" y="3001"/>
                    </a:lnTo>
                    <a:lnTo>
                      <a:pt x="10650" y="2750"/>
                    </a:lnTo>
                    <a:lnTo>
                      <a:pt x="11107" y="2347"/>
                    </a:lnTo>
                    <a:lnTo>
                      <a:pt x="11626" y="2078"/>
                    </a:lnTo>
                    <a:lnTo>
                      <a:pt x="12190" y="1953"/>
                    </a:lnTo>
                    <a:lnTo>
                      <a:pt x="12495" y="1935"/>
                    </a:lnTo>
                    <a:lnTo>
                      <a:pt x="12808" y="1944"/>
                    </a:lnTo>
                    <a:lnTo>
                      <a:pt x="13364" y="2034"/>
                    </a:lnTo>
                    <a:lnTo>
                      <a:pt x="13838" y="2213"/>
                    </a:lnTo>
                    <a:lnTo>
                      <a:pt x="14223" y="2482"/>
                    </a:lnTo>
                    <a:lnTo>
                      <a:pt x="14394" y="2652"/>
                    </a:lnTo>
                    <a:lnTo>
                      <a:pt x="14537" y="2849"/>
                    </a:lnTo>
                    <a:lnTo>
                      <a:pt x="14770" y="3323"/>
                    </a:lnTo>
                    <a:lnTo>
                      <a:pt x="14931" y="3932"/>
                    </a:lnTo>
                    <a:lnTo>
                      <a:pt x="15012" y="4658"/>
                    </a:lnTo>
                    <a:lnTo>
                      <a:pt x="15021" y="5070"/>
                    </a:lnTo>
                    <a:lnTo>
                      <a:pt x="15021" y="11653"/>
                    </a:lnTo>
                    <a:lnTo>
                      <a:pt x="17143" y="11653"/>
                    </a:lnTo>
                    <a:lnTo>
                      <a:pt x="17143" y="4748"/>
                    </a:lnTo>
                    <a:lnTo>
                      <a:pt x="17134" y="4210"/>
                    </a:lnTo>
                    <a:lnTo>
                      <a:pt x="17000" y="3225"/>
                    </a:lnTo>
                    <a:lnTo>
                      <a:pt x="16749" y="2356"/>
                    </a:lnTo>
                    <a:lnTo>
                      <a:pt x="16364" y="1604"/>
                    </a:lnTo>
                    <a:lnTo>
                      <a:pt x="16122" y="1281"/>
                    </a:lnTo>
                    <a:lnTo>
                      <a:pt x="15997" y="1120"/>
                    </a:lnTo>
                    <a:lnTo>
                      <a:pt x="15710" y="842"/>
                    </a:lnTo>
                    <a:lnTo>
                      <a:pt x="15397" y="601"/>
                    </a:lnTo>
                    <a:lnTo>
                      <a:pt x="15056" y="404"/>
                    </a:lnTo>
                    <a:lnTo>
                      <a:pt x="14671" y="242"/>
                    </a:lnTo>
                    <a:lnTo>
                      <a:pt x="14268" y="126"/>
                    </a:lnTo>
                    <a:lnTo>
                      <a:pt x="13829" y="45"/>
                    </a:lnTo>
                    <a:lnTo>
                      <a:pt x="13364" y="1"/>
                    </a:lnTo>
                    <a:lnTo>
                      <a:pt x="13113" y="1"/>
                    </a:lnTo>
                    <a:lnTo>
                      <a:pt x="12799" y="9"/>
                    </a:lnTo>
                    <a:lnTo>
                      <a:pt x="12190" y="72"/>
                    </a:lnTo>
                    <a:lnTo>
                      <a:pt x="11626" y="207"/>
                    </a:lnTo>
                    <a:lnTo>
                      <a:pt x="11098" y="413"/>
                    </a:lnTo>
                    <a:lnTo>
                      <a:pt x="10605" y="681"/>
                    </a:lnTo>
                    <a:lnTo>
                      <a:pt x="10148" y="1022"/>
                    </a:lnTo>
                    <a:lnTo>
                      <a:pt x="9727" y="1425"/>
                    </a:lnTo>
                    <a:lnTo>
                      <a:pt x="9351" y="1899"/>
                    </a:lnTo>
                    <a:lnTo>
                      <a:pt x="9172" y="2159"/>
                    </a:lnTo>
                    <a:lnTo>
                      <a:pt x="9047" y="1899"/>
                    </a:lnTo>
                    <a:lnTo>
                      <a:pt x="8760" y="1425"/>
                    </a:lnTo>
                    <a:lnTo>
                      <a:pt x="8420" y="1022"/>
                    </a:lnTo>
                    <a:lnTo>
                      <a:pt x="8025" y="681"/>
                    </a:lnTo>
                    <a:lnTo>
                      <a:pt x="7578" y="413"/>
                    </a:lnTo>
                    <a:lnTo>
                      <a:pt x="7076" y="207"/>
                    </a:lnTo>
                    <a:lnTo>
                      <a:pt x="6530" y="72"/>
                    </a:lnTo>
                    <a:lnTo>
                      <a:pt x="5921" y="9"/>
                    </a:lnTo>
                    <a:lnTo>
                      <a:pt x="55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147"/>
              <p:cNvSpPr/>
              <p:nvPr/>
            </p:nvSpPr>
            <p:spPr>
              <a:xfrm>
                <a:off x="1340225" y="2610825"/>
                <a:ext cx="1865675" cy="609075"/>
              </a:xfrm>
              <a:custGeom>
                <a:rect b="b" l="l" r="r" t="t"/>
                <a:pathLst>
                  <a:path extrusionOk="0" h="24363" w="74627">
                    <a:moveTo>
                      <a:pt x="69431" y="9092"/>
                    </a:moveTo>
                    <a:lnTo>
                      <a:pt x="69799" y="9137"/>
                    </a:lnTo>
                    <a:lnTo>
                      <a:pt x="70148" y="9226"/>
                    </a:lnTo>
                    <a:lnTo>
                      <a:pt x="70479" y="9360"/>
                    </a:lnTo>
                    <a:lnTo>
                      <a:pt x="70641" y="9450"/>
                    </a:lnTo>
                    <a:lnTo>
                      <a:pt x="70793" y="9540"/>
                    </a:lnTo>
                    <a:lnTo>
                      <a:pt x="71053" y="9746"/>
                    </a:lnTo>
                    <a:lnTo>
                      <a:pt x="71259" y="9978"/>
                    </a:lnTo>
                    <a:lnTo>
                      <a:pt x="71429" y="10238"/>
                    </a:lnTo>
                    <a:lnTo>
                      <a:pt x="71491" y="10373"/>
                    </a:lnTo>
                    <a:lnTo>
                      <a:pt x="66064" y="12639"/>
                    </a:lnTo>
                    <a:lnTo>
                      <a:pt x="66064" y="12236"/>
                    </a:lnTo>
                    <a:lnTo>
                      <a:pt x="66171" y="11510"/>
                    </a:lnTo>
                    <a:lnTo>
                      <a:pt x="66422" y="10865"/>
                    </a:lnTo>
                    <a:lnTo>
                      <a:pt x="66798" y="10301"/>
                    </a:lnTo>
                    <a:lnTo>
                      <a:pt x="67049" y="10050"/>
                    </a:lnTo>
                    <a:lnTo>
                      <a:pt x="67300" y="9817"/>
                    </a:lnTo>
                    <a:lnTo>
                      <a:pt x="67828" y="9459"/>
                    </a:lnTo>
                    <a:lnTo>
                      <a:pt x="68383" y="9217"/>
                    </a:lnTo>
                    <a:lnTo>
                      <a:pt x="68948" y="9101"/>
                    </a:lnTo>
                    <a:lnTo>
                      <a:pt x="69243" y="9092"/>
                    </a:lnTo>
                    <a:close/>
                    <a:moveTo>
                      <a:pt x="52020" y="9119"/>
                    </a:moveTo>
                    <a:lnTo>
                      <a:pt x="52360" y="9137"/>
                    </a:lnTo>
                    <a:lnTo>
                      <a:pt x="52996" y="9262"/>
                    </a:lnTo>
                    <a:lnTo>
                      <a:pt x="53578" y="9531"/>
                    </a:lnTo>
                    <a:lnTo>
                      <a:pt x="54098" y="9934"/>
                    </a:lnTo>
                    <a:lnTo>
                      <a:pt x="54340" y="10184"/>
                    </a:lnTo>
                    <a:lnTo>
                      <a:pt x="54555" y="10462"/>
                    </a:lnTo>
                    <a:lnTo>
                      <a:pt x="54904" y="11053"/>
                    </a:lnTo>
                    <a:lnTo>
                      <a:pt x="55137" y="11716"/>
                    </a:lnTo>
                    <a:lnTo>
                      <a:pt x="55253" y="12442"/>
                    </a:lnTo>
                    <a:lnTo>
                      <a:pt x="55271" y="12836"/>
                    </a:lnTo>
                    <a:lnTo>
                      <a:pt x="55253" y="13221"/>
                    </a:lnTo>
                    <a:lnTo>
                      <a:pt x="55146" y="13937"/>
                    </a:lnTo>
                    <a:lnTo>
                      <a:pt x="54913" y="14591"/>
                    </a:lnTo>
                    <a:lnTo>
                      <a:pt x="54564" y="15182"/>
                    </a:lnTo>
                    <a:lnTo>
                      <a:pt x="54340" y="15451"/>
                    </a:lnTo>
                    <a:lnTo>
                      <a:pt x="54098" y="15702"/>
                    </a:lnTo>
                    <a:lnTo>
                      <a:pt x="53569" y="16096"/>
                    </a:lnTo>
                    <a:lnTo>
                      <a:pt x="52996" y="16356"/>
                    </a:lnTo>
                    <a:lnTo>
                      <a:pt x="52360" y="16490"/>
                    </a:lnTo>
                    <a:lnTo>
                      <a:pt x="52020" y="16499"/>
                    </a:lnTo>
                    <a:lnTo>
                      <a:pt x="51671" y="16490"/>
                    </a:lnTo>
                    <a:lnTo>
                      <a:pt x="51017" y="16356"/>
                    </a:lnTo>
                    <a:lnTo>
                      <a:pt x="50426" y="16096"/>
                    </a:lnTo>
                    <a:lnTo>
                      <a:pt x="49879" y="15702"/>
                    </a:lnTo>
                    <a:lnTo>
                      <a:pt x="49628" y="15451"/>
                    </a:lnTo>
                    <a:lnTo>
                      <a:pt x="49387" y="15182"/>
                    </a:lnTo>
                    <a:lnTo>
                      <a:pt x="49019" y="14591"/>
                    </a:lnTo>
                    <a:lnTo>
                      <a:pt x="48769" y="13937"/>
                    </a:lnTo>
                    <a:lnTo>
                      <a:pt x="48652" y="13221"/>
                    </a:lnTo>
                    <a:lnTo>
                      <a:pt x="48643" y="12836"/>
                    </a:lnTo>
                    <a:lnTo>
                      <a:pt x="48652" y="12442"/>
                    </a:lnTo>
                    <a:lnTo>
                      <a:pt x="48769" y="11716"/>
                    </a:lnTo>
                    <a:lnTo>
                      <a:pt x="49019" y="11053"/>
                    </a:lnTo>
                    <a:lnTo>
                      <a:pt x="49387" y="10453"/>
                    </a:lnTo>
                    <a:lnTo>
                      <a:pt x="49628" y="10184"/>
                    </a:lnTo>
                    <a:lnTo>
                      <a:pt x="49879" y="9934"/>
                    </a:lnTo>
                    <a:lnTo>
                      <a:pt x="50426" y="9531"/>
                    </a:lnTo>
                    <a:lnTo>
                      <a:pt x="51017" y="9262"/>
                    </a:lnTo>
                    <a:lnTo>
                      <a:pt x="51671" y="9137"/>
                    </a:lnTo>
                    <a:lnTo>
                      <a:pt x="52020" y="9119"/>
                    </a:lnTo>
                    <a:close/>
                    <a:moveTo>
                      <a:pt x="25455" y="9119"/>
                    </a:moveTo>
                    <a:lnTo>
                      <a:pt x="25804" y="9128"/>
                    </a:lnTo>
                    <a:lnTo>
                      <a:pt x="26467" y="9262"/>
                    </a:lnTo>
                    <a:lnTo>
                      <a:pt x="27067" y="9522"/>
                    </a:lnTo>
                    <a:lnTo>
                      <a:pt x="27622" y="9916"/>
                    </a:lnTo>
                    <a:lnTo>
                      <a:pt x="27882" y="10158"/>
                    </a:lnTo>
                    <a:lnTo>
                      <a:pt x="28124" y="10426"/>
                    </a:lnTo>
                    <a:lnTo>
                      <a:pt x="28491" y="11017"/>
                    </a:lnTo>
                    <a:lnTo>
                      <a:pt x="28742" y="11680"/>
                    </a:lnTo>
                    <a:lnTo>
                      <a:pt x="28867" y="12415"/>
                    </a:lnTo>
                    <a:lnTo>
                      <a:pt x="28876" y="12818"/>
                    </a:lnTo>
                    <a:lnTo>
                      <a:pt x="28867" y="13212"/>
                    </a:lnTo>
                    <a:lnTo>
                      <a:pt x="28742" y="13937"/>
                    </a:lnTo>
                    <a:lnTo>
                      <a:pt x="28482" y="14600"/>
                    </a:lnTo>
                    <a:lnTo>
                      <a:pt x="28097" y="15191"/>
                    </a:lnTo>
                    <a:lnTo>
                      <a:pt x="27864" y="15460"/>
                    </a:lnTo>
                    <a:lnTo>
                      <a:pt x="27604" y="15711"/>
                    </a:lnTo>
                    <a:lnTo>
                      <a:pt x="27049" y="16105"/>
                    </a:lnTo>
                    <a:lnTo>
                      <a:pt x="26449" y="16364"/>
                    </a:lnTo>
                    <a:lnTo>
                      <a:pt x="25786" y="16499"/>
                    </a:lnTo>
                    <a:lnTo>
                      <a:pt x="25446" y="16508"/>
                    </a:lnTo>
                    <a:lnTo>
                      <a:pt x="25096" y="16499"/>
                    </a:lnTo>
                    <a:lnTo>
                      <a:pt x="24434" y="16364"/>
                    </a:lnTo>
                    <a:lnTo>
                      <a:pt x="23834" y="16105"/>
                    </a:lnTo>
                    <a:lnTo>
                      <a:pt x="23278" y="15711"/>
                    </a:lnTo>
                    <a:lnTo>
                      <a:pt x="23027" y="15460"/>
                    </a:lnTo>
                    <a:lnTo>
                      <a:pt x="22777" y="15191"/>
                    </a:lnTo>
                    <a:lnTo>
                      <a:pt x="22401" y="14591"/>
                    </a:lnTo>
                    <a:lnTo>
                      <a:pt x="22150" y="13937"/>
                    </a:lnTo>
                    <a:lnTo>
                      <a:pt x="22033" y="13212"/>
                    </a:lnTo>
                    <a:lnTo>
                      <a:pt x="22024" y="12818"/>
                    </a:lnTo>
                    <a:lnTo>
                      <a:pt x="22033" y="12415"/>
                    </a:lnTo>
                    <a:lnTo>
                      <a:pt x="22159" y="11680"/>
                    </a:lnTo>
                    <a:lnTo>
                      <a:pt x="22409" y="11017"/>
                    </a:lnTo>
                    <a:lnTo>
                      <a:pt x="22786" y="10426"/>
                    </a:lnTo>
                    <a:lnTo>
                      <a:pt x="23027" y="10158"/>
                    </a:lnTo>
                    <a:lnTo>
                      <a:pt x="23278" y="9916"/>
                    </a:lnTo>
                    <a:lnTo>
                      <a:pt x="23834" y="9522"/>
                    </a:lnTo>
                    <a:lnTo>
                      <a:pt x="24443" y="9262"/>
                    </a:lnTo>
                    <a:lnTo>
                      <a:pt x="25096" y="9128"/>
                    </a:lnTo>
                    <a:lnTo>
                      <a:pt x="25455" y="9119"/>
                    </a:lnTo>
                    <a:close/>
                    <a:moveTo>
                      <a:pt x="38764" y="9119"/>
                    </a:moveTo>
                    <a:lnTo>
                      <a:pt x="39113" y="9128"/>
                    </a:lnTo>
                    <a:lnTo>
                      <a:pt x="39776" y="9262"/>
                    </a:lnTo>
                    <a:lnTo>
                      <a:pt x="40385" y="9522"/>
                    </a:lnTo>
                    <a:lnTo>
                      <a:pt x="40941" y="9916"/>
                    </a:lnTo>
                    <a:lnTo>
                      <a:pt x="41191" y="10158"/>
                    </a:lnTo>
                    <a:lnTo>
                      <a:pt x="41433" y="10426"/>
                    </a:lnTo>
                    <a:lnTo>
                      <a:pt x="41800" y="11017"/>
                    </a:lnTo>
                    <a:lnTo>
                      <a:pt x="42051" y="11680"/>
                    </a:lnTo>
                    <a:lnTo>
                      <a:pt x="42177" y="12415"/>
                    </a:lnTo>
                    <a:lnTo>
                      <a:pt x="42195" y="12818"/>
                    </a:lnTo>
                    <a:lnTo>
                      <a:pt x="42177" y="13212"/>
                    </a:lnTo>
                    <a:lnTo>
                      <a:pt x="42051" y="13937"/>
                    </a:lnTo>
                    <a:lnTo>
                      <a:pt x="41791" y="14600"/>
                    </a:lnTo>
                    <a:lnTo>
                      <a:pt x="41415" y="15191"/>
                    </a:lnTo>
                    <a:lnTo>
                      <a:pt x="41173" y="15460"/>
                    </a:lnTo>
                    <a:lnTo>
                      <a:pt x="40914" y="15711"/>
                    </a:lnTo>
                    <a:lnTo>
                      <a:pt x="40358" y="16105"/>
                    </a:lnTo>
                    <a:lnTo>
                      <a:pt x="39758" y="16364"/>
                    </a:lnTo>
                    <a:lnTo>
                      <a:pt x="39105" y="16499"/>
                    </a:lnTo>
                    <a:lnTo>
                      <a:pt x="38755" y="16508"/>
                    </a:lnTo>
                    <a:lnTo>
                      <a:pt x="38406" y="16499"/>
                    </a:lnTo>
                    <a:lnTo>
                      <a:pt x="37752" y="16364"/>
                    </a:lnTo>
                    <a:lnTo>
                      <a:pt x="37143" y="16105"/>
                    </a:lnTo>
                    <a:lnTo>
                      <a:pt x="36588" y="15711"/>
                    </a:lnTo>
                    <a:lnTo>
                      <a:pt x="36337" y="15460"/>
                    </a:lnTo>
                    <a:lnTo>
                      <a:pt x="36086" y="15191"/>
                    </a:lnTo>
                    <a:lnTo>
                      <a:pt x="35710" y="14591"/>
                    </a:lnTo>
                    <a:lnTo>
                      <a:pt x="35459" y="13937"/>
                    </a:lnTo>
                    <a:lnTo>
                      <a:pt x="35343" y="13212"/>
                    </a:lnTo>
                    <a:lnTo>
                      <a:pt x="35343" y="12818"/>
                    </a:lnTo>
                    <a:lnTo>
                      <a:pt x="35352" y="12415"/>
                    </a:lnTo>
                    <a:lnTo>
                      <a:pt x="35468" y="11680"/>
                    </a:lnTo>
                    <a:lnTo>
                      <a:pt x="35719" y="11017"/>
                    </a:lnTo>
                    <a:lnTo>
                      <a:pt x="36095" y="10426"/>
                    </a:lnTo>
                    <a:lnTo>
                      <a:pt x="36337" y="10158"/>
                    </a:lnTo>
                    <a:lnTo>
                      <a:pt x="36588" y="9916"/>
                    </a:lnTo>
                    <a:lnTo>
                      <a:pt x="37143" y="9522"/>
                    </a:lnTo>
                    <a:lnTo>
                      <a:pt x="37752" y="9262"/>
                    </a:lnTo>
                    <a:lnTo>
                      <a:pt x="38415" y="9128"/>
                    </a:lnTo>
                    <a:lnTo>
                      <a:pt x="38764" y="9119"/>
                    </a:lnTo>
                    <a:close/>
                    <a:moveTo>
                      <a:pt x="59454" y="655"/>
                    </a:moveTo>
                    <a:lnTo>
                      <a:pt x="59454" y="18523"/>
                    </a:lnTo>
                    <a:lnTo>
                      <a:pt x="62132" y="18523"/>
                    </a:lnTo>
                    <a:lnTo>
                      <a:pt x="62132" y="655"/>
                    </a:lnTo>
                    <a:close/>
                    <a:moveTo>
                      <a:pt x="9100" y="1"/>
                    </a:moveTo>
                    <a:lnTo>
                      <a:pt x="8160" y="90"/>
                    </a:lnTo>
                    <a:lnTo>
                      <a:pt x="7246" y="261"/>
                    </a:lnTo>
                    <a:lnTo>
                      <a:pt x="6368" y="529"/>
                    </a:lnTo>
                    <a:lnTo>
                      <a:pt x="5526" y="870"/>
                    </a:lnTo>
                    <a:lnTo>
                      <a:pt x="4711" y="1309"/>
                    </a:lnTo>
                    <a:lnTo>
                      <a:pt x="3941" y="1828"/>
                    </a:lnTo>
                    <a:lnTo>
                      <a:pt x="3198" y="2437"/>
                    </a:lnTo>
                    <a:lnTo>
                      <a:pt x="2839" y="2777"/>
                    </a:lnTo>
                    <a:lnTo>
                      <a:pt x="2490" y="3127"/>
                    </a:lnTo>
                    <a:lnTo>
                      <a:pt x="1872" y="3852"/>
                    </a:lnTo>
                    <a:lnTo>
                      <a:pt x="1335" y="4622"/>
                    </a:lnTo>
                    <a:lnTo>
                      <a:pt x="896" y="5420"/>
                    </a:lnTo>
                    <a:lnTo>
                      <a:pt x="538" y="6253"/>
                    </a:lnTo>
                    <a:lnTo>
                      <a:pt x="278" y="7121"/>
                    </a:lnTo>
                    <a:lnTo>
                      <a:pt x="99" y="8026"/>
                    </a:lnTo>
                    <a:lnTo>
                      <a:pt x="9" y="8957"/>
                    </a:lnTo>
                    <a:lnTo>
                      <a:pt x="0" y="9450"/>
                    </a:lnTo>
                    <a:lnTo>
                      <a:pt x="9" y="9934"/>
                    </a:lnTo>
                    <a:lnTo>
                      <a:pt x="99" y="10865"/>
                    </a:lnTo>
                    <a:lnTo>
                      <a:pt x="278" y="11770"/>
                    </a:lnTo>
                    <a:lnTo>
                      <a:pt x="538" y="12639"/>
                    </a:lnTo>
                    <a:lnTo>
                      <a:pt x="896" y="13480"/>
                    </a:lnTo>
                    <a:lnTo>
                      <a:pt x="1335" y="14278"/>
                    </a:lnTo>
                    <a:lnTo>
                      <a:pt x="1872" y="15039"/>
                    </a:lnTo>
                    <a:lnTo>
                      <a:pt x="2490" y="15764"/>
                    </a:lnTo>
                    <a:lnTo>
                      <a:pt x="2839" y="16123"/>
                    </a:lnTo>
                    <a:lnTo>
                      <a:pt x="3198" y="16454"/>
                    </a:lnTo>
                    <a:lnTo>
                      <a:pt x="3941" y="17063"/>
                    </a:lnTo>
                    <a:lnTo>
                      <a:pt x="4711" y="17583"/>
                    </a:lnTo>
                    <a:lnTo>
                      <a:pt x="5526" y="18021"/>
                    </a:lnTo>
                    <a:lnTo>
                      <a:pt x="6368" y="18362"/>
                    </a:lnTo>
                    <a:lnTo>
                      <a:pt x="7246" y="18630"/>
                    </a:lnTo>
                    <a:lnTo>
                      <a:pt x="8160" y="18801"/>
                    </a:lnTo>
                    <a:lnTo>
                      <a:pt x="9100" y="18890"/>
                    </a:lnTo>
                    <a:lnTo>
                      <a:pt x="9593" y="18899"/>
                    </a:lnTo>
                    <a:lnTo>
                      <a:pt x="10094" y="18890"/>
                    </a:lnTo>
                    <a:lnTo>
                      <a:pt x="11062" y="18801"/>
                    </a:lnTo>
                    <a:lnTo>
                      <a:pt x="11975" y="18639"/>
                    </a:lnTo>
                    <a:lnTo>
                      <a:pt x="12853" y="18389"/>
                    </a:lnTo>
                    <a:lnTo>
                      <a:pt x="13677" y="18057"/>
                    </a:lnTo>
                    <a:lnTo>
                      <a:pt x="14447" y="17645"/>
                    </a:lnTo>
                    <a:lnTo>
                      <a:pt x="15173" y="17144"/>
                    </a:lnTo>
                    <a:lnTo>
                      <a:pt x="15853" y="16570"/>
                    </a:lnTo>
                    <a:lnTo>
                      <a:pt x="16176" y="16239"/>
                    </a:lnTo>
                    <a:lnTo>
                      <a:pt x="16444" y="15961"/>
                    </a:lnTo>
                    <a:lnTo>
                      <a:pt x="16937" y="15352"/>
                    </a:lnTo>
                    <a:lnTo>
                      <a:pt x="17349" y="14690"/>
                    </a:lnTo>
                    <a:lnTo>
                      <a:pt x="17707" y="13991"/>
                    </a:lnTo>
                    <a:lnTo>
                      <a:pt x="17985" y="13230"/>
                    </a:lnTo>
                    <a:lnTo>
                      <a:pt x="18191" y="12433"/>
                    </a:lnTo>
                    <a:lnTo>
                      <a:pt x="18334" y="11582"/>
                    </a:lnTo>
                    <a:lnTo>
                      <a:pt x="18406" y="10677"/>
                    </a:lnTo>
                    <a:lnTo>
                      <a:pt x="18415" y="10211"/>
                    </a:lnTo>
                    <a:lnTo>
                      <a:pt x="18406" y="9755"/>
                    </a:lnTo>
                    <a:lnTo>
                      <a:pt x="18334" y="8948"/>
                    </a:lnTo>
                    <a:lnTo>
                      <a:pt x="18281" y="8599"/>
                    </a:lnTo>
                    <a:lnTo>
                      <a:pt x="9593" y="8599"/>
                    </a:lnTo>
                    <a:lnTo>
                      <a:pt x="9593" y="11170"/>
                    </a:lnTo>
                    <a:lnTo>
                      <a:pt x="15755" y="11170"/>
                    </a:lnTo>
                    <a:lnTo>
                      <a:pt x="15683" y="11689"/>
                    </a:lnTo>
                    <a:lnTo>
                      <a:pt x="15441" y="12621"/>
                    </a:lnTo>
                    <a:lnTo>
                      <a:pt x="15083" y="13436"/>
                    </a:lnTo>
                    <a:lnTo>
                      <a:pt x="14626" y="14125"/>
                    </a:lnTo>
                    <a:lnTo>
                      <a:pt x="14358" y="14421"/>
                    </a:lnTo>
                    <a:lnTo>
                      <a:pt x="14116" y="14645"/>
                    </a:lnTo>
                    <a:lnTo>
                      <a:pt x="13614" y="15066"/>
                    </a:lnTo>
                    <a:lnTo>
                      <a:pt x="13077" y="15415"/>
                    </a:lnTo>
                    <a:lnTo>
                      <a:pt x="12512" y="15711"/>
                    </a:lnTo>
                    <a:lnTo>
                      <a:pt x="11912" y="15952"/>
                    </a:lnTo>
                    <a:lnTo>
                      <a:pt x="11285" y="16123"/>
                    </a:lnTo>
                    <a:lnTo>
                      <a:pt x="10632" y="16248"/>
                    </a:lnTo>
                    <a:lnTo>
                      <a:pt x="9942" y="16302"/>
                    </a:lnTo>
                    <a:lnTo>
                      <a:pt x="9593" y="16311"/>
                    </a:lnTo>
                    <a:lnTo>
                      <a:pt x="9234" y="16302"/>
                    </a:lnTo>
                    <a:lnTo>
                      <a:pt x="8554" y="16239"/>
                    </a:lnTo>
                    <a:lnTo>
                      <a:pt x="7900" y="16114"/>
                    </a:lnTo>
                    <a:lnTo>
                      <a:pt x="7273" y="15926"/>
                    </a:lnTo>
                    <a:lnTo>
                      <a:pt x="6673" y="15675"/>
                    </a:lnTo>
                    <a:lnTo>
                      <a:pt x="6100" y="15361"/>
                    </a:lnTo>
                    <a:lnTo>
                      <a:pt x="5553" y="14985"/>
                    </a:lnTo>
                    <a:lnTo>
                      <a:pt x="5034" y="14546"/>
                    </a:lnTo>
                    <a:lnTo>
                      <a:pt x="4783" y="14304"/>
                    </a:lnTo>
                    <a:lnTo>
                      <a:pt x="4541" y="14054"/>
                    </a:lnTo>
                    <a:lnTo>
                      <a:pt x="4111" y="13525"/>
                    </a:lnTo>
                    <a:lnTo>
                      <a:pt x="3744" y="12970"/>
                    </a:lnTo>
                    <a:lnTo>
                      <a:pt x="3439" y="12388"/>
                    </a:lnTo>
                    <a:lnTo>
                      <a:pt x="3189" y="11779"/>
                    </a:lnTo>
                    <a:lnTo>
                      <a:pt x="3010" y="11152"/>
                    </a:lnTo>
                    <a:lnTo>
                      <a:pt x="2884" y="10489"/>
                    </a:lnTo>
                    <a:lnTo>
                      <a:pt x="2821" y="9799"/>
                    </a:lnTo>
                    <a:lnTo>
                      <a:pt x="2813" y="9450"/>
                    </a:lnTo>
                    <a:lnTo>
                      <a:pt x="2821" y="9092"/>
                    </a:lnTo>
                    <a:lnTo>
                      <a:pt x="2884" y="8402"/>
                    </a:lnTo>
                    <a:lnTo>
                      <a:pt x="3010" y="7739"/>
                    </a:lnTo>
                    <a:lnTo>
                      <a:pt x="3189" y="7112"/>
                    </a:lnTo>
                    <a:lnTo>
                      <a:pt x="3439" y="6503"/>
                    </a:lnTo>
                    <a:lnTo>
                      <a:pt x="3744" y="5921"/>
                    </a:lnTo>
                    <a:lnTo>
                      <a:pt x="4111" y="5366"/>
                    </a:lnTo>
                    <a:lnTo>
                      <a:pt x="4541" y="4837"/>
                    </a:lnTo>
                    <a:lnTo>
                      <a:pt x="4783" y="4587"/>
                    </a:lnTo>
                    <a:lnTo>
                      <a:pt x="5034" y="4345"/>
                    </a:lnTo>
                    <a:lnTo>
                      <a:pt x="5553" y="3906"/>
                    </a:lnTo>
                    <a:lnTo>
                      <a:pt x="6100" y="3530"/>
                    </a:lnTo>
                    <a:lnTo>
                      <a:pt x="6673" y="3216"/>
                    </a:lnTo>
                    <a:lnTo>
                      <a:pt x="7273" y="2965"/>
                    </a:lnTo>
                    <a:lnTo>
                      <a:pt x="7900" y="2777"/>
                    </a:lnTo>
                    <a:lnTo>
                      <a:pt x="8554" y="2652"/>
                    </a:lnTo>
                    <a:lnTo>
                      <a:pt x="9234" y="2589"/>
                    </a:lnTo>
                    <a:lnTo>
                      <a:pt x="9593" y="2580"/>
                    </a:lnTo>
                    <a:lnTo>
                      <a:pt x="9924" y="2589"/>
                    </a:lnTo>
                    <a:lnTo>
                      <a:pt x="10578" y="2643"/>
                    </a:lnTo>
                    <a:lnTo>
                      <a:pt x="11205" y="2759"/>
                    </a:lnTo>
                    <a:lnTo>
                      <a:pt x="11805" y="2930"/>
                    </a:lnTo>
                    <a:lnTo>
                      <a:pt x="12387" y="3163"/>
                    </a:lnTo>
                    <a:lnTo>
                      <a:pt x="12951" y="3449"/>
                    </a:lnTo>
                    <a:lnTo>
                      <a:pt x="13489" y="3798"/>
                    </a:lnTo>
                    <a:lnTo>
                      <a:pt x="13999" y="4201"/>
                    </a:lnTo>
                    <a:lnTo>
                      <a:pt x="14250" y="4434"/>
                    </a:lnTo>
                    <a:lnTo>
                      <a:pt x="16059" y="2598"/>
                    </a:lnTo>
                    <a:lnTo>
                      <a:pt x="15719" y="2276"/>
                    </a:lnTo>
                    <a:lnTo>
                      <a:pt x="15002" y="1703"/>
                    </a:lnTo>
                    <a:lnTo>
                      <a:pt x="14259" y="1219"/>
                    </a:lnTo>
                    <a:lnTo>
                      <a:pt x="13489" y="816"/>
                    </a:lnTo>
                    <a:lnTo>
                      <a:pt x="12674" y="485"/>
                    </a:lnTo>
                    <a:lnTo>
                      <a:pt x="11841" y="243"/>
                    </a:lnTo>
                    <a:lnTo>
                      <a:pt x="10963" y="81"/>
                    </a:lnTo>
                    <a:lnTo>
                      <a:pt x="10058" y="1"/>
                    </a:lnTo>
                    <a:close/>
                    <a:moveTo>
                      <a:pt x="25114" y="6736"/>
                    </a:moveTo>
                    <a:lnTo>
                      <a:pt x="24496" y="6790"/>
                    </a:lnTo>
                    <a:lnTo>
                      <a:pt x="23905" y="6906"/>
                    </a:lnTo>
                    <a:lnTo>
                      <a:pt x="23341" y="7068"/>
                    </a:lnTo>
                    <a:lnTo>
                      <a:pt x="22804" y="7283"/>
                    </a:lnTo>
                    <a:lnTo>
                      <a:pt x="22284" y="7551"/>
                    </a:lnTo>
                    <a:lnTo>
                      <a:pt x="21791" y="7874"/>
                    </a:lnTo>
                    <a:lnTo>
                      <a:pt x="21326" y="8259"/>
                    </a:lnTo>
                    <a:lnTo>
                      <a:pt x="21093" y="8474"/>
                    </a:lnTo>
                    <a:lnTo>
                      <a:pt x="20878" y="8689"/>
                    </a:lnTo>
                    <a:lnTo>
                      <a:pt x="20493" y="9154"/>
                    </a:lnTo>
                    <a:lnTo>
                      <a:pt x="20161" y="9647"/>
                    </a:lnTo>
                    <a:lnTo>
                      <a:pt x="19884" y="10158"/>
                    </a:lnTo>
                    <a:lnTo>
                      <a:pt x="19669" y="10704"/>
                    </a:lnTo>
                    <a:lnTo>
                      <a:pt x="19499" y="11268"/>
                    </a:lnTo>
                    <a:lnTo>
                      <a:pt x="19391" y="11868"/>
                    </a:lnTo>
                    <a:lnTo>
                      <a:pt x="19337" y="12495"/>
                    </a:lnTo>
                    <a:lnTo>
                      <a:pt x="19328" y="12818"/>
                    </a:lnTo>
                    <a:lnTo>
                      <a:pt x="19337" y="13140"/>
                    </a:lnTo>
                    <a:lnTo>
                      <a:pt x="19391" y="13758"/>
                    </a:lnTo>
                    <a:lnTo>
                      <a:pt x="19499" y="14358"/>
                    </a:lnTo>
                    <a:lnTo>
                      <a:pt x="19660" y="14931"/>
                    </a:lnTo>
                    <a:lnTo>
                      <a:pt x="19884" y="15469"/>
                    </a:lnTo>
                    <a:lnTo>
                      <a:pt x="20161" y="15988"/>
                    </a:lnTo>
                    <a:lnTo>
                      <a:pt x="20493" y="16472"/>
                    </a:lnTo>
                    <a:lnTo>
                      <a:pt x="20878" y="16938"/>
                    </a:lnTo>
                    <a:lnTo>
                      <a:pt x="21093" y="17162"/>
                    </a:lnTo>
                    <a:lnTo>
                      <a:pt x="21326" y="17368"/>
                    </a:lnTo>
                    <a:lnTo>
                      <a:pt x="21791" y="17753"/>
                    </a:lnTo>
                    <a:lnTo>
                      <a:pt x="22284" y="18075"/>
                    </a:lnTo>
                    <a:lnTo>
                      <a:pt x="22804" y="18344"/>
                    </a:lnTo>
                    <a:lnTo>
                      <a:pt x="23341" y="18568"/>
                    </a:lnTo>
                    <a:lnTo>
                      <a:pt x="23905" y="18729"/>
                    </a:lnTo>
                    <a:lnTo>
                      <a:pt x="24496" y="18836"/>
                    </a:lnTo>
                    <a:lnTo>
                      <a:pt x="25114" y="18890"/>
                    </a:lnTo>
                    <a:lnTo>
                      <a:pt x="25428" y="18899"/>
                    </a:lnTo>
                    <a:lnTo>
                      <a:pt x="25750" y="18890"/>
                    </a:lnTo>
                    <a:lnTo>
                      <a:pt x="26359" y="18836"/>
                    </a:lnTo>
                    <a:lnTo>
                      <a:pt x="26950" y="18729"/>
                    </a:lnTo>
                    <a:lnTo>
                      <a:pt x="27515" y="18568"/>
                    </a:lnTo>
                    <a:lnTo>
                      <a:pt x="28061" y="18353"/>
                    </a:lnTo>
                    <a:lnTo>
                      <a:pt x="28572" y="18084"/>
                    </a:lnTo>
                    <a:lnTo>
                      <a:pt x="29073" y="17753"/>
                    </a:lnTo>
                    <a:lnTo>
                      <a:pt x="29539" y="17377"/>
                    </a:lnTo>
                    <a:lnTo>
                      <a:pt x="29763" y="17162"/>
                    </a:lnTo>
                    <a:lnTo>
                      <a:pt x="29978" y="16938"/>
                    </a:lnTo>
                    <a:lnTo>
                      <a:pt x="30372" y="16472"/>
                    </a:lnTo>
                    <a:lnTo>
                      <a:pt x="30703" y="15988"/>
                    </a:lnTo>
                    <a:lnTo>
                      <a:pt x="30981" y="15469"/>
                    </a:lnTo>
                    <a:lnTo>
                      <a:pt x="31205" y="14931"/>
                    </a:lnTo>
                    <a:lnTo>
                      <a:pt x="31366" y="14358"/>
                    </a:lnTo>
                    <a:lnTo>
                      <a:pt x="31474" y="13758"/>
                    </a:lnTo>
                    <a:lnTo>
                      <a:pt x="31527" y="13140"/>
                    </a:lnTo>
                    <a:lnTo>
                      <a:pt x="31536" y="12818"/>
                    </a:lnTo>
                    <a:lnTo>
                      <a:pt x="31527" y="12495"/>
                    </a:lnTo>
                    <a:lnTo>
                      <a:pt x="31474" y="11868"/>
                    </a:lnTo>
                    <a:lnTo>
                      <a:pt x="31366" y="11268"/>
                    </a:lnTo>
                    <a:lnTo>
                      <a:pt x="31196" y="10704"/>
                    </a:lnTo>
                    <a:lnTo>
                      <a:pt x="30981" y="10158"/>
                    </a:lnTo>
                    <a:lnTo>
                      <a:pt x="30703" y="9647"/>
                    </a:lnTo>
                    <a:lnTo>
                      <a:pt x="30372" y="9154"/>
                    </a:lnTo>
                    <a:lnTo>
                      <a:pt x="29978" y="8689"/>
                    </a:lnTo>
                    <a:lnTo>
                      <a:pt x="29763" y="8474"/>
                    </a:lnTo>
                    <a:lnTo>
                      <a:pt x="29539" y="8259"/>
                    </a:lnTo>
                    <a:lnTo>
                      <a:pt x="29073" y="7883"/>
                    </a:lnTo>
                    <a:lnTo>
                      <a:pt x="28572" y="7560"/>
                    </a:lnTo>
                    <a:lnTo>
                      <a:pt x="28061" y="7283"/>
                    </a:lnTo>
                    <a:lnTo>
                      <a:pt x="27515" y="7068"/>
                    </a:lnTo>
                    <a:lnTo>
                      <a:pt x="26950" y="6906"/>
                    </a:lnTo>
                    <a:lnTo>
                      <a:pt x="26359" y="6799"/>
                    </a:lnTo>
                    <a:lnTo>
                      <a:pt x="25750" y="6745"/>
                    </a:lnTo>
                    <a:lnTo>
                      <a:pt x="25428" y="6736"/>
                    </a:lnTo>
                    <a:close/>
                    <a:moveTo>
                      <a:pt x="38424" y="6736"/>
                    </a:moveTo>
                    <a:lnTo>
                      <a:pt x="37815" y="6790"/>
                    </a:lnTo>
                    <a:lnTo>
                      <a:pt x="37224" y="6906"/>
                    </a:lnTo>
                    <a:lnTo>
                      <a:pt x="36659" y="7068"/>
                    </a:lnTo>
                    <a:lnTo>
                      <a:pt x="36113" y="7283"/>
                    </a:lnTo>
                    <a:lnTo>
                      <a:pt x="35594" y="7551"/>
                    </a:lnTo>
                    <a:lnTo>
                      <a:pt x="35101" y="7874"/>
                    </a:lnTo>
                    <a:lnTo>
                      <a:pt x="34635" y="8259"/>
                    </a:lnTo>
                    <a:lnTo>
                      <a:pt x="34411" y="8474"/>
                    </a:lnTo>
                    <a:lnTo>
                      <a:pt x="34196" y="8689"/>
                    </a:lnTo>
                    <a:lnTo>
                      <a:pt x="33811" y="9154"/>
                    </a:lnTo>
                    <a:lnTo>
                      <a:pt x="33480" y="9647"/>
                    </a:lnTo>
                    <a:lnTo>
                      <a:pt x="33202" y="10158"/>
                    </a:lnTo>
                    <a:lnTo>
                      <a:pt x="32978" y="10704"/>
                    </a:lnTo>
                    <a:lnTo>
                      <a:pt x="32808" y="11268"/>
                    </a:lnTo>
                    <a:lnTo>
                      <a:pt x="32701" y="11868"/>
                    </a:lnTo>
                    <a:lnTo>
                      <a:pt x="32647" y="12495"/>
                    </a:lnTo>
                    <a:lnTo>
                      <a:pt x="32638" y="12818"/>
                    </a:lnTo>
                    <a:lnTo>
                      <a:pt x="32647" y="13140"/>
                    </a:lnTo>
                    <a:lnTo>
                      <a:pt x="32701" y="13758"/>
                    </a:lnTo>
                    <a:lnTo>
                      <a:pt x="32808" y="14358"/>
                    </a:lnTo>
                    <a:lnTo>
                      <a:pt x="32978" y="14931"/>
                    </a:lnTo>
                    <a:lnTo>
                      <a:pt x="33193" y="15469"/>
                    </a:lnTo>
                    <a:lnTo>
                      <a:pt x="33471" y="15988"/>
                    </a:lnTo>
                    <a:lnTo>
                      <a:pt x="33802" y="16472"/>
                    </a:lnTo>
                    <a:lnTo>
                      <a:pt x="34187" y="16938"/>
                    </a:lnTo>
                    <a:lnTo>
                      <a:pt x="34411" y="17162"/>
                    </a:lnTo>
                    <a:lnTo>
                      <a:pt x="34635" y="17368"/>
                    </a:lnTo>
                    <a:lnTo>
                      <a:pt x="35101" y="17753"/>
                    </a:lnTo>
                    <a:lnTo>
                      <a:pt x="35594" y="18075"/>
                    </a:lnTo>
                    <a:lnTo>
                      <a:pt x="36113" y="18344"/>
                    </a:lnTo>
                    <a:lnTo>
                      <a:pt x="36659" y="18568"/>
                    </a:lnTo>
                    <a:lnTo>
                      <a:pt x="37224" y="18729"/>
                    </a:lnTo>
                    <a:lnTo>
                      <a:pt x="37815" y="18836"/>
                    </a:lnTo>
                    <a:lnTo>
                      <a:pt x="38424" y="18890"/>
                    </a:lnTo>
                    <a:lnTo>
                      <a:pt x="38746" y="18899"/>
                    </a:lnTo>
                    <a:lnTo>
                      <a:pt x="39060" y="18890"/>
                    </a:lnTo>
                    <a:lnTo>
                      <a:pt x="39669" y="18836"/>
                    </a:lnTo>
                    <a:lnTo>
                      <a:pt x="40260" y="18729"/>
                    </a:lnTo>
                    <a:lnTo>
                      <a:pt x="40824" y="18568"/>
                    </a:lnTo>
                    <a:lnTo>
                      <a:pt x="41371" y="18353"/>
                    </a:lnTo>
                    <a:lnTo>
                      <a:pt x="41890" y="18084"/>
                    </a:lnTo>
                    <a:lnTo>
                      <a:pt x="42383" y="17753"/>
                    </a:lnTo>
                    <a:lnTo>
                      <a:pt x="42848" y="17377"/>
                    </a:lnTo>
                    <a:lnTo>
                      <a:pt x="43072" y="17162"/>
                    </a:lnTo>
                    <a:lnTo>
                      <a:pt x="43296" y="16938"/>
                    </a:lnTo>
                    <a:lnTo>
                      <a:pt x="43681" y="16472"/>
                    </a:lnTo>
                    <a:lnTo>
                      <a:pt x="44013" y="15988"/>
                    </a:lnTo>
                    <a:lnTo>
                      <a:pt x="44290" y="15469"/>
                    </a:lnTo>
                    <a:lnTo>
                      <a:pt x="44514" y="14931"/>
                    </a:lnTo>
                    <a:lnTo>
                      <a:pt x="44675" y="14358"/>
                    </a:lnTo>
                    <a:lnTo>
                      <a:pt x="44792" y="13758"/>
                    </a:lnTo>
                    <a:lnTo>
                      <a:pt x="44837" y="13140"/>
                    </a:lnTo>
                    <a:lnTo>
                      <a:pt x="44846" y="12818"/>
                    </a:lnTo>
                    <a:lnTo>
                      <a:pt x="44837" y="12495"/>
                    </a:lnTo>
                    <a:lnTo>
                      <a:pt x="44783" y="11868"/>
                    </a:lnTo>
                    <a:lnTo>
                      <a:pt x="44675" y="11268"/>
                    </a:lnTo>
                    <a:lnTo>
                      <a:pt x="44505" y="10704"/>
                    </a:lnTo>
                    <a:lnTo>
                      <a:pt x="44290" y="10158"/>
                    </a:lnTo>
                    <a:lnTo>
                      <a:pt x="44013" y="9647"/>
                    </a:lnTo>
                    <a:lnTo>
                      <a:pt x="43681" y="9154"/>
                    </a:lnTo>
                    <a:lnTo>
                      <a:pt x="43296" y="8689"/>
                    </a:lnTo>
                    <a:lnTo>
                      <a:pt x="43072" y="8474"/>
                    </a:lnTo>
                    <a:lnTo>
                      <a:pt x="42848" y="8259"/>
                    </a:lnTo>
                    <a:lnTo>
                      <a:pt x="42383" y="7883"/>
                    </a:lnTo>
                    <a:lnTo>
                      <a:pt x="41890" y="7560"/>
                    </a:lnTo>
                    <a:lnTo>
                      <a:pt x="41371" y="7283"/>
                    </a:lnTo>
                    <a:lnTo>
                      <a:pt x="40824" y="7068"/>
                    </a:lnTo>
                    <a:lnTo>
                      <a:pt x="40260" y="6906"/>
                    </a:lnTo>
                    <a:lnTo>
                      <a:pt x="39669" y="6799"/>
                    </a:lnTo>
                    <a:lnTo>
                      <a:pt x="39060" y="6745"/>
                    </a:lnTo>
                    <a:lnTo>
                      <a:pt x="38746" y="6736"/>
                    </a:lnTo>
                    <a:close/>
                    <a:moveTo>
                      <a:pt x="68849" y="6736"/>
                    </a:moveTo>
                    <a:lnTo>
                      <a:pt x="68276" y="6790"/>
                    </a:lnTo>
                    <a:lnTo>
                      <a:pt x="67721" y="6897"/>
                    </a:lnTo>
                    <a:lnTo>
                      <a:pt x="67192" y="7059"/>
                    </a:lnTo>
                    <a:lnTo>
                      <a:pt x="66682" y="7274"/>
                    </a:lnTo>
                    <a:lnTo>
                      <a:pt x="66198" y="7542"/>
                    </a:lnTo>
                    <a:lnTo>
                      <a:pt x="65732" y="7856"/>
                    </a:lnTo>
                    <a:lnTo>
                      <a:pt x="65293" y="8232"/>
                    </a:lnTo>
                    <a:lnTo>
                      <a:pt x="65087" y="8438"/>
                    </a:lnTo>
                    <a:lnTo>
                      <a:pt x="64881" y="8653"/>
                    </a:lnTo>
                    <a:lnTo>
                      <a:pt x="64514" y="9110"/>
                    </a:lnTo>
                    <a:lnTo>
                      <a:pt x="64201" y="9602"/>
                    </a:lnTo>
                    <a:lnTo>
                      <a:pt x="63941" y="10113"/>
                    </a:lnTo>
                    <a:lnTo>
                      <a:pt x="63735" y="10659"/>
                    </a:lnTo>
                    <a:lnTo>
                      <a:pt x="63583" y="11241"/>
                    </a:lnTo>
                    <a:lnTo>
                      <a:pt x="63475" y="11850"/>
                    </a:lnTo>
                    <a:lnTo>
                      <a:pt x="63422" y="12486"/>
                    </a:lnTo>
                    <a:lnTo>
                      <a:pt x="63422" y="12818"/>
                    </a:lnTo>
                    <a:lnTo>
                      <a:pt x="63422" y="13140"/>
                    </a:lnTo>
                    <a:lnTo>
                      <a:pt x="63475" y="13758"/>
                    </a:lnTo>
                    <a:lnTo>
                      <a:pt x="63583" y="14349"/>
                    </a:lnTo>
                    <a:lnTo>
                      <a:pt x="63744" y="14922"/>
                    </a:lnTo>
                    <a:lnTo>
                      <a:pt x="63959" y="15460"/>
                    </a:lnTo>
                    <a:lnTo>
                      <a:pt x="64228" y="15979"/>
                    </a:lnTo>
                    <a:lnTo>
                      <a:pt x="64550" y="16463"/>
                    </a:lnTo>
                    <a:lnTo>
                      <a:pt x="64926" y="16929"/>
                    </a:lnTo>
                    <a:lnTo>
                      <a:pt x="65141" y="17153"/>
                    </a:lnTo>
                    <a:lnTo>
                      <a:pt x="65356" y="17359"/>
                    </a:lnTo>
                    <a:lnTo>
                      <a:pt x="65822" y="17744"/>
                    </a:lnTo>
                    <a:lnTo>
                      <a:pt x="66306" y="18075"/>
                    </a:lnTo>
                    <a:lnTo>
                      <a:pt x="66816" y="18344"/>
                    </a:lnTo>
                    <a:lnTo>
                      <a:pt x="67353" y="18559"/>
                    </a:lnTo>
                    <a:lnTo>
                      <a:pt x="67918" y="18729"/>
                    </a:lnTo>
                    <a:lnTo>
                      <a:pt x="68509" y="18836"/>
                    </a:lnTo>
                    <a:lnTo>
                      <a:pt x="69127" y="18890"/>
                    </a:lnTo>
                    <a:lnTo>
                      <a:pt x="69449" y="18899"/>
                    </a:lnTo>
                    <a:lnTo>
                      <a:pt x="69906" y="18890"/>
                    </a:lnTo>
                    <a:lnTo>
                      <a:pt x="70757" y="18783"/>
                    </a:lnTo>
                    <a:lnTo>
                      <a:pt x="71527" y="18577"/>
                    </a:lnTo>
                    <a:lnTo>
                      <a:pt x="72226" y="18272"/>
                    </a:lnTo>
                    <a:lnTo>
                      <a:pt x="72539" y="18075"/>
                    </a:lnTo>
                    <a:lnTo>
                      <a:pt x="72853" y="17869"/>
                    </a:lnTo>
                    <a:lnTo>
                      <a:pt x="73417" y="17421"/>
                    </a:lnTo>
                    <a:lnTo>
                      <a:pt x="73910" y="16956"/>
                    </a:lnTo>
                    <a:lnTo>
                      <a:pt x="74322" y="16463"/>
                    </a:lnTo>
                    <a:lnTo>
                      <a:pt x="74501" y="16212"/>
                    </a:lnTo>
                    <a:lnTo>
                      <a:pt x="72432" y="14833"/>
                    </a:lnTo>
                    <a:lnTo>
                      <a:pt x="72289" y="15039"/>
                    </a:lnTo>
                    <a:lnTo>
                      <a:pt x="71975" y="15406"/>
                    </a:lnTo>
                    <a:lnTo>
                      <a:pt x="71644" y="15720"/>
                    </a:lnTo>
                    <a:lnTo>
                      <a:pt x="71294" y="15979"/>
                    </a:lnTo>
                    <a:lnTo>
                      <a:pt x="70918" y="16194"/>
                    </a:lnTo>
                    <a:lnTo>
                      <a:pt x="70524" y="16347"/>
                    </a:lnTo>
                    <a:lnTo>
                      <a:pt x="70112" y="16454"/>
                    </a:lnTo>
                    <a:lnTo>
                      <a:pt x="69673" y="16508"/>
                    </a:lnTo>
                    <a:lnTo>
                      <a:pt x="69190" y="16508"/>
                    </a:lnTo>
                    <a:lnTo>
                      <a:pt x="68724" y="16445"/>
                    </a:lnTo>
                    <a:lnTo>
                      <a:pt x="68294" y="16329"/>
                    </a:lnTo>
                    <a:lnTo>
                      <a:pt x="67891" y="16158"/>
                    </a:lnTo>
                    <a:lnTo>
                      <a:pt x="67524" y="15926"/>
                    </a:lnTo>
                    <a:lnTo>
                      <a:pt x="67183" y="15639"/>
                    </a:lnTo>
                    <a:lnTo>
                      <a:pt x="66888" y="15290"/>
                    </a:lnTo>
                    <a:lnTo>
                      <a:pt x="66619" y="14887"/>
                    </a:lnTo>
                    <a:lnTo>
                      <a:pt x="66494" y="14663"/>
                    </a:lnTo>
                    <a:lnTo>
                      <a:pt x="74626" y="11304"/>
                    </a:lnTo>
                    <a:lnTo>
                      <a:pt x="74349" y="10614"/>
                    </a:lnTo>
                    <a:lnTo>
                      <a:pt x="74232" y="10310"/>
                    </a:lnTo>
                    <a:lnTo>
                      <a:pt x="73928" y="9710"/>
                    </a:lnTo>
                    <a:lnTo>
                      <a:pt x="73748" y="9414"/>
                    </a:lnTo>
                    <a:lnTo>
                      <a:pt x="73560" y="9110"/>
                    </a:lnTo>
                    <a:lnTo>
                      <a:pt x="73068" y="8501"/>
                    </a:lnTo>
                    <a:lnTo>
                      <a:pt x="72763" y="8178"/>
                    </a:lnTo>
                    <a:lnTo>
                      <a:pt x="72611" y="8026"/>
                    </a:lnTo>
                    <a:lnTo>
                      <a:pt x="72253" y="7730"/>
                    </a:lnTo>
                    <a:lnTo>
                      <a:pt x="71859" y="7471"/>
                    </a:lnTo>
                    <a:lnTo>
                      <a:pt x="71429" y="7247"/>
                    </a:lnTo>
                    <a:lnTo>
                      <a:pt x="71196" y="7139"/>
                    </a:lnTo>
                    <a:lnTo>
                      <a:pt x="70963" y="7041"/>
                    </a:lnTo>
                    <a:lnTo>
                      <a:pt x="70470" y="6888"/>
                    </a:lnTo>
                    <a:lnTo>
                      <a:pt x="69960" y="6790"/>
                    </a:lnTo>
                    <a:lnTo>
                      <a:pt x="69422" y="6736"/>
                    </a:lnTo>
                    <a:close/>
                    <a:moveTo>
                      <a:pt x="51796" y="6745"/>
                    </a:moveTo>
                    <a:lnTo>
                      <a:pt x="51509" y="6754"/>
                    </a:lnTo>
                    <a:lnTo>
                      <a:pt x="50945" y="6808"/>
                    </a:lnTo>
                    <a:lnTo>
                      <a:pt x="50399" y="6915"/>
                    </a:lnTo>
                    <a:lnTo>
                      <a:pt x="49870" y="7085"/>
                    </a:lnTo>
                    <a:lnTo>
                      <a:pt x="49360" y="7309"/>
                    </a:lnTo>
                    <a:lnTo>
                      <a:pt x="48867" y="7587"/>
                    </a:lnTo>
                    <a:lnTo>
                      <a:pt x="48392" y="7918"/>
                    </a:lnTo>
                    <a:lnTo>
                      <a:pt x="47945" y="8313"/>
                    </a:lnTo>
                    <a:lnTo>
                      <a:pt x="47721" y="8527"/>
                    </a:lnTo>
                    <a:lnTo>
                      <a:pt x="47506" y="8751"/>
                    </a:lnTo>
                    <a:lnTo>
                      <a:pt x="47121" y="9226"/>
                    </a:lnTo>
                    <a:lnTo>
                      <a:pt x="46798" y="9719"/>
                    </a:lnTo>
                    <a:lnTo>
                      <a:pt x="46521" y="10238"/>
                    </a:lnTo>
                    <a:lnTo>
                      <a:pt x="46306" y="10776"/>
                    </a:lnTo>
                    <a:lnTo>
                      <a:pt x="46144" y="11340"/>
                    </a:lnTo>
                    <a:lnTo>
                      <a:pt x="46037" y="11922"/>
                    </a:lnTo>
                    <a:lnTo>
                      <a:pt x="45983" y="12531"/>
                    </a:lnTo>
                    <a:lnTo>
                      <a:pt x="45974" y="12854"/>
                    </a:lnTo>
                    <a:lnTo>
                      <a:pt x="45983" y="13158"/>
                    </a:lnTo>
                    <a:lnTo>
                      <a:pt x="46037" y="13767"/>
                    </a:lnTo>
                    <a:lnTo>
                      <a:pt x="46144" y="14349"/>
                    </a:lnTo>
                    <a:lnTo>
                      <a:pt x="46306" y="14905"/>
                    </a:lnTo>
                    <a:lnTo>
                      <a:pt x="46521" y="15442"/>
                    </a:lnTo>
                    <a:lnTo>
                      <a:pt x="46798" y="15952"/>
                    </a:lnTo>
                    <a:lnTo>
                      <a:pt x="47121" y="16445"/>
                    </a:lnTo>
                    <a:lnTo>
                      <a:pt x="47506" y="16911"/>
                    </a:lnTo>
                    <a:lnTo>
                      <a:pt x="47721" y="17135"/>
                    </a:lnTo>
                    <a:lnTo>
                      <a:pt x="47945" y="17350"/>
                    </a:lnTo>
                    <a:lnTo>
                      <a:pt x="48392" y="17735"/>
                    </a:lnTo>
                    <a:lnTo>
                      <a:pt x="48867" y="18066"/>
                    </a:lnTo>
                    <a:lnTo>
                      <a:pt x="49360" y="18344"/>
                    </a:lnTo>
                    <a:lnTo>
                      <a:pt x="49870" y="18568"/>
                    </a:lnTo>
                    <a:lnTo>
                      <a:pt x="50399" y="18738"/>
                    </a:lnTo>
                    <a:lnTo>
                      <a:pt x="50945" y="18845"/>
                    </a:lnTo>
                    <a:lnTo>
                      <a:pt x="51509" y="18899"/>
                    </a:lnTo>
                    <a:lnTo>
                      <a:pt x="51796" y="18908"/>
                    </a:lnTo>
                    <a:lnTo>
                      <a:pt x="52056" y="18899"/>
                    </a:lnTo>
                    <a:lnTo>
                      <a:pt x="52539" y="18863"/>
                    </a:lnTo>
                    <a:lnTo>
                      <a:pt x="52996" y="18774"/>
                    </a:lnTo>
                    <a:lnTo>
                      <a:pt x="53426" y="18648"/>
                    </a:lnTo>
                    <a:lnTo>
                      <a:pt x="53829" y="18469"/>
                    </a:lnTo>
                    <a:lnTo>
                      <a:pt x="54205" y="18254"/>
                    </a:lnTo>
                    <a:lnTo>
                      <a:pt x="54546" y="17995"/>
                    </a:lnTo>
                    <a:lnTo>
                      <a:pt x="54859" y="17699"/>
                    </a:lnTo>
                    <a:lnTo>
                      <a:pt x="55002" y="17529"/>
                    </a:lnTo>
                    <a:lnTo>
                      <a:pt x="55092" y="17529"/>
                    </a:lnTo>
                    <a:lnTo>
                      <a:pt x="55092" y="18407"/>
                    </a:lnTo>
                    <a:lnTo>
                      <a:pt x="55074" y="18828"/>
                    </a:lnTo>
                    <a:lnTo>
                      <a:pt x="54967" y="19589"/>
                    </a:lnTo>
                    <a:lnTo>
                      <a:pt x="54752" y="20252"/>
                    </a:lnTo>
                    <a:lnTo>
                      <a:pt x="54429" y="20816"/>
                    </a:lnTo>
                    <a:lnTo>
                      <a:pt x="54223" y="21058"/>
                    </a:lnTo>
                    <a:lnTo>
                      <a:pt x="53999" y="21273"/>
                    </a:lnTo>
                    <a:lnTo>
                      <a:pt x="53489" y="21622"/>
                    </a:lnTo>
                    <a:lnTo>
                      <a:pt x="52889" y="21846"/>
                    </a:lnTo>
                    <a:lnTo>
                      <a:pt x="52217" y="21962"/>
                    </a:lnTo>
                    <a:lnTo>
                      <a:pt x="51841" y="21971"/>
                    </a:lnTo>
                    <a:lnTo>
                      <a:pt x="51563" y="21962"/>
                    </a:lnTo>
                    <a:lnTo>
                      <a:pt x="51044" y="21882"/>
                    </a:lnTo>
                    <a:lnTo>
                      <a:pt x="50560" y="21721"/>
                    </a:lnTo>
                    <a:lnTo>
                      <a:pt x="50130" y="21479"/>
                    </a:lnTo>
                    <a:lnTo>
                      <a:pt x="49924" y="21326"/>
                    </a:lnTo>
                    <a:lnTo>
                      <a:pt x="49736" y="21156"/>
                    </a:lnTo>
                    <a:lnTo>
                      <a:pt x="49396" y="20807"/>
                    </a:lnTo>
                    <a:lnTo>
                      <a:pt x="49109" y="20422"/>
                    </a:lnTo>
                    <a:lnTo>
                      <a:pt x="48867" y="20019"/>
                    </a:lnTo>
                    <a:lnTo>
                      <a:pt x="48778" y="19804"/>
                    </a:lnTo>
                    <a:lnTo>
                      <a:pt x="46449" y="20762"/>
                    </a:lnTo>
                    <a:lnTo>
                      <a:pt x="46601" y="21120"/>
                    </a:lnTo>
                    <a:lnTo>
                      <a:pt x="47004" y="21792"/>
                    </a:lnTo>
                    <a:lnTo>
                      <a:pt x="47497" y="22419"/>
                    </a:lnTo>
                    <a:lnTo>
                      <a:pt x="48088" y="23001"/>
                    </a:lnTo>
                    <a:lnTo>
                      <a:pt x="48428" y="23270"/>
                    </a:lnTo>
                    <a:lnTo>
                      <a:pt x="48778" y="23530"/>
                    </a:lnTo>
                    <a:lnTo>
                      <a:pt x="49548" y="23942"/>
                    </a:lnTo>
                    <a:lnTo>
                      <a:pt x="50399" y="24210"/>
                    </a:lnTo>
                    <a:lnTo>
                      <a:pt x="51330" y="24345"/>
                    </a:lnTo>
                    <a:lnTo>
                      <a:pt x="51832" y="24363"/>
                    </a:lnTo>
                    <a:lnTo>
                      <a:pt x="52145" y="24354"/>
                    </a:lnTo>
                    <a:lnTo>
                      <a:pt x="52745" y="24309"/>
                    </a:lnTo>
                    <a:lnTo>
                      <a:pt x="53328" y="24210"/>
                    </a:lnTo>
                    <a:lnTo>
                      <a:pt x="53874" y="24058"/>
                    </a:lnTo>
                    <a:lnTo>
                      <a:pt x="54393" y="23861"/>
                    </a:lnTo>
                    <a:lnTo>
                      <a:pt x="54886" y="23619"/>
                    </a:lnTo>
                    <a:lnTo>
                      <a:pt x="55352" y="23324"/>
                    </a:lnTo>
                    <a:lnTo>
                      <a:pt x="55791" y="22983"/>
                    </a:lnTo>
                    <a:lnTo>
                      <a:pt x="55997" y="22795"/>
                    </a:lnTo>
                    <a:lnTo>
                      <a:pt x="56194" y="22589"/>
                    </a:lnTo>
                    <a:lnTo>
                      <a:pt x="56552" y="22141"/>
                    </a:lnTo>
                    <a:lnTo>
                      <a:pt x="56856" y="21649"/>
                    </a:lnTo>
                    <a:lnTo>
                      <a:pt x="57107" y="21103"/>
                    </a:lnTo>
                    <a:lnTo>
                      <a:pt x="57313" y="20511"/>
                    </a:lnTo>
                    <a:lnTo>
                      <a:pt x="57465" y="19866"/>
                    </a:lnTo>
                    <a:lnTo>
                      <a:pt x="57564" y="19168"/>
                    </a:lnTo>
                    <a:lnTo>
                      <a:pt x="57618" y="18424"/>
                    </a:lnTo>
                    <a:lnTo>
                      <a:pt x="57618" y="18030"/>
                    </a:lnTo>
                    <a:lnTo>
                      <a:pt x="57618" y="7121"/>
                    </a:lnTo>
                    <a:lnTo>
                      <a:pt x="55083" y="7121"/>
                    </a:lnTo>
                    <a:lnTo>
                      <a:pt x="55083" y="8107"/>
                    </a:lnTo>
                    <a:lnTo>
                      <a:pt x="54993" y="8107"/>
                    </a:lnTo>
                    <a:lnTo>
                      <a:pt x="54877" y="7963"/>
                    </a:lnTo>
                    <a:lnTo>
                      <a:pt x="54590" y="7695"/>
                    </a:lnTo>
                    <a:lnTo>
                      <a:pt x="54259" y="7453"/>
                    </a:lnTo>
                    <a:lnTo>
                      <a:pt x="53883" y="7238"/>
                    </a:lnTo>
                    <a:lnTo>
                      <a:pt x="53677" y="7139"/>
                    </a:lnTo>
                    <a:lnTo>
                      <a:pt x="53462" y="7050"/>
                    </a:lnTo>
                    <a:lnTo>
                      <a:pt x="53023" y="6897"/>
                    </a:lnTo>
                    <a:lnTo>
                      <a:pt x="52548" y="6799"/>
                    </a:lnTo>
                    <a:lnTo>
                      <a:pt x="52056" y="6754"/>
                    </a:lnTo>
                    <a:lnTo>
                      <a:pt x="51796" y="67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_Maps content">
  <p:cSld name="CUSTOM_3_1_1_1_1_1_1_1_1_1_1_1_2_1_1_2">
    <p:bg>
      <p:bgPr>
        <a:solidFill>
          <a:srgbClr val="FFFFFF"/>
        </a:solidFill>
      </p:bgPr>
    </p:bg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48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6" name="Google Shape;2206;p148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207" name="Google Shape;2207;p148"/>
          <p:cNvGrpSpPr/>
          <p:nvPr/>
        </p:nvGrpSpPr>
        <p:grpSpPr>
          <a:xfrm>
            <a:off x="639703" y="4545721"/>
            <a:ext cx="2281958" cy="269927"/>
            <a:chOff x="639703" y="4545721"/>
            <a:chExt cx="2281958" cy="269927"/>
          </a:xfrm>
        </p:grpSpPr>
        <p:grpSp>
          <p:nvGrpSpPr>
            <p:cNvPr id="2208" name="Google Shape;2208;p148"/>
            <p:cNvGrpSpPr/>
            <p:nvPr/>
          </p:nvGrpSpPr>
          <p:grpSpPr>
            <a:xfrm>
              <a:off x="639703" y="4545721"/>
              <a:ext cx="264488" cy="264501"/>
              <a:chOff x="639703" y="4545721"/>
              <a:chExt cx="264488" cy="264501"/>
            </a:xfrm>
          </p:grpSpPr>
          <p:sp>
            <p:nvSpPr>
              <p:cNvPr id="2209" name="Google Shape;2209;p148"/>
              <p:cNvSpPr/>
              <p:nvPr/>
            </p:nvSpPr>
            <p:spPr>
              <a:xfrm>
                <a:off x="759345" y="4584258"/>
                <a:ext cx="119658" cy="212612"/>
              </a:xfrm>
              <a:custGeom>
                <a:rect b="b" l="l" r="r" t="t"/>
                <a:pathLst>
                  <a:path extrusionOk="0" h="147391" w="82952">
                    <a:moveTo>
                      <a:pt x="82366" y="1"/>
                    </a:moveTo>
                    <a:lnTo>
                      <a:pt x="1" y="73695"/>
                    </a:lnTo>
                    <a:lnTo>
                      <a:pt x="82366" y="147390"/>
                    </a:lnTo>
                    <a:lnTo>
                      <a:pt x="82506" y="146927"/>
                    </a:lnTo>
                    <a:lnTo>
                      <a:pt x="82724" y="145993"/>
                    </a:lnTo>
                    <a:lnTo>
                      <a:pt x="82864" y="145024"/>
                    </a:lnTo>
                    <a:lnTo>
                      <a:pt x="82942" y="144046"/>
                    </a:lnTo>
                    <a:lnTo>
                      <a:pt x="82951" y="143548"/>
                    </a:lnTo>
                    <a:lnTo>
                      <a:pt x="82951" y="3842"/>
                    </a:lnTo>
                    <a:lnTo>
                      <a:pt x="82942" y="3345"/>
                    </a:lnTo>
                    <a:lnTo>
                      <a:pt x="82864" y="2358"/>
                    </a:lnTo>
                    <a:lnTo>
                      <a:pt x="82715" y="1398"/>
                    </a:lnTo>
                    <a:lnTo>
                      <a:pt x="82506" y="455"/>
                    </a:lnTo>
                    <a:lnTo>
                      <a:pt x="823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48"/>
              <p:cNvSpPr/>
              <p:nvPr/>
            </p:nvSpPr>
            <p:spPr>
              <a:xfrm>
                <a:off x="653041" y="4690550"/>
                <a:ext cx="212623" cy="119657"/>
              </a:xfrm>
              <a:custGeom>
                <a:rect b="b" l="l" r="r" t="t"/>
                <a:pathLst>
                  <a:path extrusionOk="0" h="82951" w="147399">
                    <a:moveTo>
                      <a:pt x="73704" y="0"/>
                    </a:moveTo>
                    <a:lnTo>
                      <a:pt x="0" y="82374"/>
                    </a:lnTo>
                    <a:lnTo>
                      <a:pt x="463" y="82505"/>
                    </a:lnTo>
                    <a:lnTo>
                      <a:pt x="1406" y="82724"/>
                    </a:lnTo>
                    <a:lnTo>
                      <a:pt x="2367" y="82872"/>
                    </a:lnTo>
                    <a:lnTo>
                      <a:pt x="3345" y="82942"/>
                    </a:lnTo>
                    <a:lnTo>
                      <a:pt x="3842" y="82951"/>
                    </a:lnTo>
                    <a:lnTo>
                      <a:pt x="143557" y="82951"/>
                    </a:lnTo>
                    <a:lnTo>
                      <a:pt x="144054" y="82942"/>
                    </a:lnTo>
                    <a:lnTo>
                      <a:pt x="145041" y="82872"/>
                    </a:lnTo>
                    <a:lnTo>
                      <a:pt x="146002" y="82724"/>
                    </a:lnTo>
                    <a:lnTo>
                      <a:pt x="146936" y="82505"/>
                    </a:lnTo>
                    <a:lnTo>
                      <a:pt x="147399" y="82374"/>
                    </a:lnTo>
                    <a:lnTo>
                      <a:pt x="737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48"/>
              <p:cNvSpPr/>
              <p:nvPr/>
            </p:nvSpPr>
            <p:spPr>
              <a:xfrm>
                <a:off x="639703" y="4570909"/>
                <a:ext cx="225962" cy="225962"/>
              </a:xfrm>
              <a:custGeom>
                <a:rect b="b" l="l" r="r" t="t"/>
                <a:pathLst>
                  <a:path extrusionOk="0" h="156646" w="156646">
                    <a:moveTo>
                      <a:pt x="13098" y="0"/>
                    </a:moveTo>
                    <a:lnTo>
                      <a:pt x="12417" y="9"/>
                    </a:lnTo>
                    <a:lnTo>
                      <a:pt x="11107" y="148"/>
                    </a:lnTo>
                    <a:lnTo>
                      <a:pt x="9832" y="410"/>
                    </a:lnTo>
                    <a:lnTo>
                      <a:pt x="8601" y="795"/>
                    </a:lnTo>
                    <a:lnTo>
                      <a:pt x="7422" y="1292"/>
                    </a:lnTo>
                    <a:lnTo>
                      <a:pt x="6314" y="1895"/>
                    </a:lnTo>
                    <a:lnTo>
                      <a:pt x="5266" y="2611"/>
                    </a:lnTo>
                    <a:lnTo>
                      <a:pt x="4297" y="3405"/>
                    </a:lnTo>
                    <a:lnTo>
                      <a:pt x="3406" y="4296"/>
                    </a:lnTo>
                    <a:lnTo>
                      <a:pt x="2603" y="5274"/>
                    </a:lnTo>
                    <a:lnTo>
                      <a:pt x="1895" y="6313"/>
                    </a:lnTo>
                    <a:lnTo>
                      <a:pt x="1284" y="7431"/>
                    </a:lnTo>
                    <a:lnTo>
                      <a:pt x="786" y="8601"/>
                    </a:lnTo>
                    <a:lnTo>
                      <a:pt x="402" y="9832"/>
                    </a:lnTo>
                    <a:lnTo>
                      <a:pt x="140" y="11107"/>
                    </a:lnTo>
                    <a:lnTo>
                      <a:pt x="9" y="12425"/>
                    </a:lnTo>
                    <a:lnTo>
                      <a:pt x="1" y="13097"/>
                    </a:lnTo>
                    <a:lnTo>
                      <a:pt x="1" y="152803"/>
                    </a:lnTo>
                    <a:lnTo>
                      <a:pt x="1" y="153301"/>
                    </a:lnTo>
                    <a:lnTo>
                      <a:pt x="79" y="154288"/>
                    </a:lnTo>
                    <a:lnTo>
                      <a:pt x="228" y="155248"/>
                    </a:lnTo>
                    <a:lnTo>
                      <a:pt x="437" y="156191"/>
                    </a:lnTo>
                    <a:lnTo>
                      <a:pt x="577" y="156645"/>
                    </a:lnTo>
                    <a:lnTo>
                      <a:pt x="82951" y="82950"/>
                    </a:lnTo>
                    <a:lnTo>
                      <a:pt x="156646" y="576"/>
                    </a:lnTo>
                    <a:lnTo>
                      <a:pt x="156183" y="445"/>
                    </a:lnTo>
                    <a:lnTo>
                      <a:pt x="155240" y="227"/>
                    </a:lnTo>
                    <a:lnTo>
                      <a:pt x="154279" y="79"/>
                    </a:lnTo>
                    <a:lnTo>
                      <a:pt x="153301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48"/>
              <p:cNvSpPr/>
              <p:nvPr/>
            </p:nvSpPr>
            <p:spPr>
              <a:xfrm>
                <a:off x="743603" y="4677956"/>
                <a:ext cx="135402" cy="132253"/>
              </a:xfrm>
              <a:custGeom>
                <a:rect b="b" l="l" r="r" t="t"/>
                <a:pathLst>
                  <a:path extrusionOk="0" h="91683" w="93866">
                    <a:moveTo>
                      <a:pt x="15281" y="1"/>
                    </a:moveTo>
                    <a:lnTo>
                      <a:pt x="0" y="13098"/>
                    </a:lnTo>
                    <a:lnTo>
                      <a:pt x="78585" y="91683"/>
                    </a:lnTo>
                    <a:lnTo>
                      <a:pt x="80768" y="91683"/>
                    </a:lnTo>
                    <a:lnTo>
                      <a:pt x="81440" y="91674"/>
                    </a:lnTo>
                    <a:lnTo>
                      <a:pt x="82750" y="91534"/>
                    </a:lnTo>
                    <a:lnTo>
                      <a:pt x="84025" y="91272"/>
                    </a:lnTo>
                    <a:lnTo>
                      <a:pt x="85256" y="90888"/>
                    </a:lnTo>
                    <a:lnTo>
                      <a:pt x="86435" y="90390"/>
                    </a:lnTo>
                    <a:lnTo>
                      <a:pt x="87544" y="89788"/>
                    </a:lnTo>
                    <a:lnTo>
                      <a:pt x="88591" y="89072"/>
                    </a:lnTo>
                    <a:lnTo>
                      <a:pt x="89561" y="88277"/>
                    </a:lnTo>
                    <a:lnTo>
                      <a:pt x="90451" y="87387"/>
                    </a:lnTo>
                    <a:lnTo>
                      <a:pt x="91254" y="86409"/>
                    </a:lnTo>
                    <a:lnTo>
                      <a:pt x="91962" y="85370"/>
                    </a:lnTo>
                    <a:lnTo>
                      <a:pt x="92573" y="84252"/>
                    </a:lnTo>
                    <a:lnTo>
                      <a:pt x="93071" y="83082"/>
                    </a:lnTo>
                    <a:lnTo>
                      <a:pt x="93455" y="81851"/>
                    </a:lnTo>
                    <a:lnTo>
                      <a:pt x="93717" y="80576"/>
                    </a:lnTo>
                    <a:lnTo>
                      <a:pt x="93848" y="79258"/>
                    </a:lnTo>
                    <a:lnTo>
                      <a:pt x="93865" y="78585"/>
                    </a:lnTo>
                    <a:lnTo>
                      <a:pt x="152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148"/>
              <p:cNvSpPr/>
              <p:nvPr/>
            </p:nvSpPr>
            <p:spPr>
              <a:xfrm>
                <a:off x="639703" y="4570909"/>
                <a:ext cx="239314" cy="239312"/>
              </a:xfrm>
              <a:custGeom>
                <a:rect b="b" l="l" r="r" t="t"/>
                <a:pathLst>
                  <a:path extrusionOk="0" h="165901" w="165902">
                    <a:moveTo>
                      <a:pt x="152804" y="0"/>
                    </a:moveTo>
                    <a:lnTo>
                      <a:pt x="1" y="152803"/>
                    </a:lnTo>
                    <a:lnTo>
                      <a:pt x="9" y="153476"/>
                    </a:lnTo>
                    <a:lnTo>
                      <a:pt x="140" y="154794"/>
                    </a:lnTo>
                    <a:lnTo>
                      <a:pt x="402" y="156069"/>
                    </a:lnTo>
                    <a:lnTo>
                      <a:pt x="786" y="157300"/>
                    </a:lnTo>
                    <a:lnTo>
                      <a:pt x="1284" y="158470"/>
                    </a:lnTo>
                    <a:lnTo>
                      <a:pt x="1895" y="159588"/>
                    </a:lnTo>
                    <a:lnTo>
                      <a:pt x="2603" y="160627"/>
                    </a:lnTo>
                    <a:lnTo>
                      <a:pt x="3406" y="161605"/>
                    </a:lnTo>
                    <a:lnTo>
                      <a:pt x="4297" y="162495"/>
                    </a:lnTo>
                    <a:lnTo>
                      <a:pt x="5266" y="163290"/>
                    </a:lnTo>
                    <a:lnTo>
                      <a:pt x="6314" y="164006"/>
                    </a:lnTo>
                    <a:lnTo>
                      <a:pt x="7422" y="164608"/>
                    </a:lnTo>
                    <a:lnTo>
                      <a:pt x="8601" y="165106"/>
                    </a:lnTo>
                    <a:lnTo>
                      <a:pt x="9832" y="165490"/>
                    </a:lnTo>
                    <a:lnTo>
                      <a:pt x="11107" y="165752"/>
                    </a:lnTo>
                    <a:lnTo>
                      <a:pt x="12417" y="165892"/>
                    </a:lnTo>
                    <a:lnTo>
                      <a:pt x="13098" y="165901"/>
                    </a:lnTo>
                    <a:lnTo>
                      <a:pt x="15281" y="165901"/>
                    </a:lnTo>
                    <a:lnTo>
                      <a:pt x="165901" y="15280"/>
                    </a:lnTo>
                    <a:lnTo>
                      <a:pt x="165901" y="13097"/>
                    </a:lnTo>
                    <a:lnTo>
                      <a:pt x="165884" y="12425"/>
                    </a:lnTo>
                    <a:lnTo>
                      <a:pt x="165753" y="11107"/>
                    </a:lnTo>
                    <a:lnTo>
                      <a:pt x="165491" y="9832"/>
                    </a:lnTo>
                    <a:lnTo>
                      <a:pt x="165107" y="8601"/>
                    </a:lnTo>
                    <a:lnTo>
                      <a:pt x="164609" y="7431"/>
                    </a:lnTo>
                    <a:lnTo>
                      <a:pt x="163998" y="6313"/>
                    </a:lnTo>
                    <a:lnTo>
                      <a:pt x="163290" y="5274"/>
                    </a:lnTo>
                    <a:lnTo>
                      <a:pt x="162487" y="4296"/>
                    </a:lnTo>
                    <a:lnTo>
                      <a:pt x="161597" y="3405"/>
                    </a:lnTo>
                    <a:lnTo>
                      <a:pt x="160627" y="2611"/>
                    </a:lnTo>
                    <a:lnTo>
                      <a:pt x="159580" y="1895"/>
                    </a:lnTo>
                    <a:lnTo>
                      <a:pt x="158471" y="1292"/>
                    </a:lnTo>
                    <a:lnTo>
                      <a:pt x="157292" y="795"/>
                    </a:lnTo>
                    <a:lnTo>
                      <a:pt x="156061" y="410"/>
                    </a:lnTo>
                    <a:lnTo>
                      <a:pt x="154786" y="148"/>
                    </a:lnTo>
                    <a:lnTo>
                      <a:pt x="153476" y="9"/>
                    </a:lnTo>
                    <a:lnTo>
                      <a:pt x="1528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148"/>
              <p:cNvSpPr/>
              <p:nvPr/>
            </p:nvSpPr>
            <p:spPr>
              <a:xfrm>
                <a:off x="658594" y="4589800"/>
                <a:ext cx="67854" cy="69276"/>
              </a:xfrm>
              <a:custGeom>
                <a:rect b="b" l="l" r="r" t="t"/>
                <a:pathLst>
                  <a:path extrusionOk="0" h="48025" w="47039">
                    <a:moveTo>
                      <a:pt x="24013" y="0"/>
                    </a:moveTo>
                    <a:lnTo>
                      <a:pt x="23384" y="9"/>
                    </a:lnTo>
                    <a:lnTo>
                      <a:pt x="22153" y="70"/>
                    </a:lnTo>
                    <a:lnTo>
                      <a:pt x="20939" y="193"/>
                    </a:lnTo>
                    <a:lnTo>
                      <a:pt x="19743" y="367"/>
                    </a:lnTo>
                    <a:lnTo>
                      <a:pt x="18564" y="612"/>
                    </a:lnTo>
                    <a:lnTo>
                      <a:pt x="17412" y="909"/>
                    </a:lnTo>
                    <a:lnTo>
                      <a:pt x="16285" y="1258"/>
                    </a:lnTo>
                    <a:lnTo>
                      <a:pt x="15177" y="1659"/>
                    </a:lnTo>
                    <a:lnTo>
                      <a:pt x="14103" y="2114"/>
                    </a:lnTo>
                    <a:lnTo>
                      <a:pt x="13055" y="2611"/>
                    </a:lnTo>
                    <a:lnTo>
                      <a:pt x="12033" y="3170"/>
                    </a:lnTo>
                    <a:lnTo>
                      <a:pt x="11038" y="3764"/>
                    </a:lnTo>
                    <a:lnTo>
                      <a:pt x="10086" y="4410"/>
                    </a:lnTo>
                    <a:lnTo>
                      <a:pt x="9160" y="5100"/>
                    </a:lnTo>
                    <a:lnTo>
                      <a:pt x="8270" y="5833"/>
                    </a:lnTo>
                    <a:lnTo>
                      <a:pt x="7423" y="6610"/>
                    </a:lnTo>
                    <a:lnTo>
                      <a:pt x="6602" y="7422"/>
                    </a:lnTo>
                    <a:lnTo>
                      <a:pt x="5834" y="8278"/>
                    </a:lnTo>
                    <a:lnTo>
                      <a:pt x="5100" y="9160"/>
                    </a:lnTo>
                    <a:lnTo>
                      <a:pt x="4410" y="10085"/>
                    </a:lnTo>
                    <a:lnTo>
                      <a:pt x="3764" y="11046"/>
                    </a:lnTo>
                    <a:lnTo>
                      <a:pt x="3162" y="12033"/>
                    </a:lnTo>
                    <a:lnTo>
                      <a:pt x="2612" y="13054"/>
                    </a:lnTo>
                    <a:lnTo>
                      <a:pt x="2105" y="14102"/>
                    </a:lnTo>
                    <a:lnTo>
                      <a:pt x="1651" y="15185"/>
                    </a:lnTo>
                    <a:lnTo>
                      <a:pt x="1250" y="16285"/>
                    </a:lnTo>
                    <a:lnTo>
                      <a:pt x="900" y="17420"/>
                    </a:lnTo>
                    <a:lnTo>
                      <a:pt x="603" y="18573"/>
                    </a:lnTo>
                    <a:lnTo>
                      <a:pt x="368" y="19743"/>
                    </a:lnTo>
                    <a:lnTo>
                      <a:pt x="184" y="20939"/>
                    </a:lnTo>
                    <a:lnTo>
                      <a:pt x="62" y="22161"/>
                    </a:lnTo>
                    <a:lnTo>
                      <a:pt x="1" y="23392"/>
                    </a:lnTo>
                    <a:lnTo>
                      <a:pt x="1" y="24012"/>
                    </a:lnTo>
                    <a:lnTo>
                      <a:pt x="1" y="24632"/>
                    </a:lnTo>
                    <a:lnTo>
                      <a:pt x="62" y="25863"/>
                    </a:lnTo>
                    <a:lnTo>
                      <a:pt x="184" y="27086"/>
                    </a:lnTo>
                    <a:lnTo>
                      <a:pt x="368" y="28282"/>
                    </a:lnTo>
                    <a:lnTo>
                      <a:pt x="603" y="29452"/>
                    </a:lnTo>
                    <a:lnTo>
                      <a:pt x="900" y="30605"/>
                    </a:lnTo>
                    <a:lnTo>
                      <a:pt x="1250" y="31740"/>
                    </a:lnTo>
                    <a:lnTo>
                      <a:pt x="1651" y="32840"/>
                    </a:lnTo>
                    <a:lnTo>
                      <a:pt x="2105" y="33923"/>
                    </a:lnTo>
                    <a:lnTo>
                      <a:pt x="2612" y="34971"/>
                    </a:lnTo>
                    <a:lnTo>
                      <a:pt x="3162" y="35992"/>
                    </a:lnTo>
                    <a:lnTo>
                      <a:pt x="3764" y="36979"/>
                    </a:lnTo>
                    <a:lnTo>
                      <a:pt x="4410" y="37939"/>
                    </a:lnTo>
                    <a:lnTo>
                      <a:pt x="5100" y="38865"/>
                    </a:lnTo>
                    <a:lnTo>
                      <a:pt x="5834" y="39747"/>
                    </a:lnTo>
                    <a:lnTo>
                      <a:pt x="6602" y="40602"/>
                    </a:lnTo>
                    <a:lnTo>
                      <a:pt x="7423" y="41415"/>
                    </a:lnTo>
                    <a:lnTo>
                      <a:pt x="8270" y="42192"/>
                    </a:lnTo>
                    <a:lnTo>
                      <a:pt x="9160" y="42925"/>
                    </a:lnTo>
                    <a:lnTo>
                      <a:pt x="10086" y="43615"/>
                    </a:lnTo>
                    <a:lnTo>
                      <a:pt x="11038" y="44261"/>
                    </a:lnTo>
                    <a:lnTo>
                      <a:pt x="12033" y="44855"/>
                    </a:lnTo>
                    <a:lnTo>
                      <a:pt x="13055" y="45414"/>
                    </a:lnTo>
                    <a:lnTo>
                      <a:pt x="14103" y="45911"/>
                    </a:lnTo>
                    <a:lnTo>
                      <a:pt x="15177" y="46365"/>
                    </a:lnTo>
                    <a:lnTo>
                      <a:pt x="16285" y="46767"/>
                    </a:lnTo>
                    <a:lnTo>
                      <a:pt x="17412" y="47116"/>
                    </a:lnTo>
                    <a:lnTo>
                      <a:pt x="18564" y="47413"/>
                    </a:lnTo>
                    <a:lnTo>
                      <a:pt x="19743" y="47658"/>
                    </a:lnTo>
                    <a:lnTo>
                      <a:pt x="20939" y="47832"/>
                    </a:lnTo>
                    <a:lnTo>
                      <a:pt x="22153" y="47954"/>
                    </a:lnTo>
                    <a:lnTo>
                      <a:pt x="23384" y="48016"/>
                    </a:lnTo>
                    <a:lnTo>
                      <a:pt x="24013" y="48024"/>
                    </a:lnTo>
                    <a:lnTo>
                      <a:pt x="24659" y="48016"/>
                    </a:lnTo>
                    <a:lnTo>
                      <a:pt x="25925" y="47963"/>
                    </a:lnTo>
                    <a:lnTo>
                      <a:pt x="27174" y="47850"/>
                    </a:lnTo>
                    <a:lnTo>
                      <a:pt x="28387" y="47684"/>
                    </a:lnTo>
                    <a:lnTo>
                      <a:pt x="29566" y="47466"/>
                    </a:lnTo>
                    <a:lnTo>
                      <a:pt x="30719" y="47195"/>
                    </a:lnTo>
                    <a:lnTo>
                      <a:pt x="31836" y="46872"/>
                    </a:lnTo>
                    <a:lnTo>
                      <a:pt x="32928" y="46496"/>
                    </a:lnTo>
                    <a:lnTo>
                      <a:pt x="33976" y="46077"/>
                    </a:lnTo>
                    <a:lnTo>
                      <a:pt x="34997" y="45606"/>
                    </a:lnTo>
                    <a:lnTo>
                      <a:pt x="35984" y="45091"/>
                    </a:lnTo>
                    <a:lnTo>
                      <a:pt x="36927" y="44523"/>
                    </a:lnTo>
                    <a:lnTo>
                      <a:pt x="37835" y="43920"/>
                    </a:lnTo>
                    <a:lnTo>
                      <a:pt x="38708" y="43266"/>
                    </a:lnTo>
                    <a:lnTo>
                      <a:pt x="39546" y="42567"/>
                    </a:lnTo>
                    <a:lnTo>
                      <a:pt x="40341" y="41834"/>
                    </a:lnTo>
                    <a:lnTo>
                      <a:pt x="41092" y="41057"/>
                    </a:lnTo>
                    <a:lnTo>
                      <a:pt x="41808" y="40236"/>
                    </a:lnTo>
                    <a:lnTo>
                      <a:pt x="42480" y="39380"/>
                    </a:lnTo>
                    <a:lnTo>
                      <a:pt x="43109" y="38489"/>
                    </a:lnTo>
                    <a:lnTo>
                      <a:pt x="43694" y="37555"/>
                    </a:lnTo>
                    <a:lnTo>
                      <a:pt x="44235" y="36595"/>
                    </a:lnTo>
                    <a:lnTo>
                      <a:pt x="44733" y="35591"/>
                    </a:lnTo>
                    <a:lnTo>
                      <a:pt x="45187" y="34560"/>
                    </a:lnTo>
                    <a:lnTo>
                      <a:pt x="45589" y="33486"/>
                    </a:lnTo>
                    <a:lnTo>
                      <a:pt x="45947" y="32395"/>
                    </a:lnTo>
                    <a:lnTo>
                      <a:pt x="46252" y="31260"/>
                    </a:lnTo>
                    <a:lnTo>
                      <a:pt x="46506" y="30107"/>
                    </a:lnTo>
                    <a:lnTo>
                      <a:pt x="46715" y="28920"/>
                    </a:lnTo>
                    <a:lnTo>
                      <a:pt x="46872" y="27706"/>
                    </a:lnTo>
                    <a:lnTo>
                      <a:pt x="46977" y="26466"/>
                    </a:lnTo>
                    <a:lnTo>
                      <a:pt x="47029" y="25200"/>
                    </a:lnTo>
                    <a:lnTo>
                      <a:pt x="47038" y="24562"/>
                    </a:lnTo>
                    <a:lnTo>
                      <a:pt x="47038" y="23908"/>
                    </a:lnTo>
                    <a:lnTo>
                      <a:pt x="46986" y="22642"/>
                    </a:lnTo>
                    <a:lnTo>
                      <a:pt x="46890" y="21410"/>
                    </a:lnTo>
                    <a:lnTo>
                      <a:pt x="46715" y="20223"/>
                    </a:lnTo>
                    <a:lnTo>
                      <a:pt x="46602" y="19647"/>
                    </a:lnTo>
                    <a:lnTo>
                      <a:pt x="24013" y="19647"/>
                    </a:lnTo>
                    <a:lnTo>
                      <a:pt x="24013" y="28928"/>
                    </a:lnTo>
                    <a:lnTo>
                      <a:pt x="36997" y="28928"/>
                    </a:lnTo>
                    <a:lnTo>
                      <a:pt x="36901" y="29443"/>
                    </a:lnTo>
                    <a:lnTo>
                      <a:pt x="36621" y="30448"/>
                    </a:lnTo>
                    <a:lnTo>
                      <a:pt x="36263" y="31408"/>
                    </a:lnTo>
                    <a:lnTo>
                      <a:pt x="35809" y="32316"/>
                    </a:lnTo>
                    <a:lnTo>
                      <a:pt x="35277" y="33181"/>
                    </a:lnTo>
                    <a:lnTo>
                      <a:pt x="34665" y="33993"/>
                    </a:lnTo>
                    <a:lnTo>
                      <a:pt x="33984" y="34744"/>
                    </a:lnTo>
                    <a:lnTo>
                      <a:pt x="33216" y="35442"/>
                    </a:lnTo>
                    <a:lnTo>
                      <a:pt x="32387" y="36071"/>
                    </a:lnTo>
                    <a:lnTo>
                      <a:pt x="31478" y="36630"/>
                    </a:lnTo>
                    <a:lnTo>
                      <a:pt x="30509" y="37119"/>
                    </a:lnTo>
                    <a:lnTo>
                      <a:pt x="29479" y="37538"/>
                    </a:lnTo>
                    <a:lnTo>
                      <a:pt x="28387" y="37887"/>
                    </a:lnTo>
                    <a:lnTo>
                      <a:pt x="27235" y="38140"/>
                    </a:lnTo>
                    <a:lnTo>
                      <a:pt x="26030" y="38324"/>
                    </a:lnTo>
                    <a:lnTo>
                      <a:pt x="24773" y="38411"/>
                    </a:lnTo>
                    <a:lnTo>
                      <a:pt x="24118" y="38420"/>
                    </a:lnTo>
                    <a:lnTo>
                      <a:pt x="23384" y="38411"/>
                    </a:lnTo>
                    <a:lnTo>
                      <a:pt x="21952" y="38254"/>
                    </a:lnTo>
                    <a:lnTo>
                      <a:pt x="20564" y="37957"/>
                    </a:lnTo>
                    <a:lnTo>
                      <a:pt x="19228" y="37529"/>
                    </a:lnTo>
                    <a:lnTo>
                      <a:pt x="17953" y="36970"/>
                    </a:lnTo>
                    <a:lnTo>
                      <a:pt x="16748" y="36289"/>
                    </a:lnTo>
                    <a:lnTo>
                      <a:pt x="15613" y="35503"/>
                    </a:lnTo>
                    <a:lnTo>
                      <a:pt x="14565" y="34604"/>
                    </a:lnTo>
                    <a:lnTo>
                      <a:pt x="13605" y="33617"/>
                    </a:lnTo>
                    <a:lnTo>
                      <a:pt x="12740" y="32543"/>
                    </a:lnTo>
                    <a:lnTo>
                      <a:pt x="11972" y="31391"/>
                    </a:lnTo>
                    <a:lnTo>
                      <a:pt x="11317" y="30168"/>
                    </a:lnTo>
                    <a:lnTo>
                      <a:pt x="10785" y="28885"/>
                    </a:lnTo>
                    <a:lnTo>
                      <a:pt x="10365" y="27549"/>
                    </a:lnTo>
                    <a:lnTo>
                      <a:pt x="10086" y="26160"/>
                    </a:lnTo>
                    <a:lnTo>
                      <a:pt x="9938" y="24737"/>
                    </a:lnTo>
                    <a:lnTo>
                      <a:pt x="9929" y="24012"/>
                    </a:lnTo>
                    <a:lnTo>
                      <a:pt x="9938" y="23288"/>
                    </a:lnTo>
                    <a:lnTo>
                      <a:pt x="10086" y="21864"/>
                    </a:lnTo>
                    <a:lnTo>
                      <a:pt x="10365" y="20476"/>
                    </a:lnTo>
                    <a:lnTo>
                      <a:pt x="10785" y="19140"/>
                    </a:lnTo>
                    <a:lnTo>
                      <a:pt x="11317" y="17857"/>
                    </a:lnTo>
                    <a:lnTo>
                      <a:pt x="11972" y="16634"/>
                    </a:lnTo>
                    <a:lnTo>
                      <a:pt x="12740" y="15482"/>
                    </a:lnTo>
                    <a:lnTo>
                      <a:pt x="13605" y="14408"/>
                    </a:lnTo>
                    <a:lnTo>
                      <a:pt x="14565" y="13421"/>
                    </a:lnTo>
                    <a:lnTo>
                      <a:pt x="15613" y="12522"/>
                    </a:lnTo>
                    <a:lnTo>
                      <a:pt x="16748" y="11736"/>
                    </a:lnTo>
                    <a:lnTo>
                      <a:pt x="17953" y="11055"/>
                    </a:lnTo>
                    <a:lnTo>
                      <a:pt x="19228" y="10496"/>
                    </a:lnTo>
                    <a:lnTo>
                      <a:pt x="20564" y="10068"/>
                    </a:lnTo>
                    <a:lnTo>
                      <a:pt x="21952" y="9771"/>
                    </a:lnTo>
                    <a:lnTo>
                      <a:pt x="23384" y="9614"/>
                    </a:lnTo>
                    <a:lnTo>
                      <a:pt x="24118" y="9605"/>
                    </a:lnTo>
                    <a:lnTo>
                      <a:pt x="24773" y="9614"/>
                    </a:lnTo>
                    <a:lnTo>
                      <a:pt x="26047" y="9727"/>
                    </a:lnTo>
                    <a:lnTo>
                      <a:pt x="27287" y="9954"/>
                    </a:lnTo>
                    <a:lnTo>
                      <a:pt x="28492" y="10286"/>
                    </a:lnTo>
                    <a:lnTo>
                      <a:pt x="29645" y="10740"/>
                    </a:lnTo>
                    <a:lnTo>
                      <a:pt x="30754" y="11299"/>
                    </a:lnTo>
                    <a:lnTo>
                      <a:pt x="31810" y="11980"/>
                    </a:lnTo>
                    <a:lnTo>
                      <a:pt x="32814" y="12766"/>
                    </a:lnTo>
                    <a:lnTo>
                      <a:pt x="33286" y="13211"/>
                    </a:lnTo>
                    <a:lnTo>
                      <a:pt x="40166" y="6331"/>
                    </a:lnTo>
                    <a:lnTo>
                      <a:pt x="39765" y="5964"/>
                    </a:lnTo>
                    <a:lnTo>
                      <a:pt x="38935" y="5266"/>
                    </a:lnTo>
                    <a:lnTo>
                      <a:pt x="38088" y="4602"/>
                    </a:lnTo>
                    <a:lnTo>
                      <a:pt x="37215" y="3982"/>
                    </a:lnTo>
                    <a:lnTo>
                      <a:pt x="36307" y="3397"/>
                    </a:lnTo>
                    <a:lnTo>
                      <a:pt x="35381" y="2856"/>
                    </a:lnTo>
                    <a:lnTo>
                      <a:pt x="34430" y="2358"/>
                    </a:lnTo>
                    <a:lnTo>
                      <a:pt x="33443" y="1904"/>
                    </a:lnTo>
                    <a:lnTo>
                      <a:pt x="32439" y="1494"/>
                    </a:lnTo>
                    <a:lnTo>
                      <a:pt x="31400" y="1127"/>
                    </a:lnTo>
                    <a:lnTo>
                      <a:pt x="30343" y="812"/>
                    </a:lnTo>
                    <a:lnTo>
                      <a:pt x="29252" y="551"/>
                    </a:lnTo>
                    <a:lnTo>
                      <a:pt x="28134" y="332"/>
                    </a:lnTo>
                    <a:lnTo>
                      <a:pt x="26990" y="175"/>
                    </a:lnTo>
                    <a:lnTo>
                      <a:pt x="25820" y="62"/>
                    </a:lnTo>
                    <a:lnTo>
                      <a:pt x="24624" y="9"/>
                    </a:lnTo>
                    <a:lnTo>
                      <a:pt x="24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48"/>
              <p:cNvSpPr/>
              <p:nvPr/>
            </p:nvSpPr>
            <p:spPr>
              <a:xfrm>
                <a:off x="778236" y="4545721"/>
                <a:ext cx="125955" cy="206250"/>
              </a:xfrm>
              <a:custGeom>
                <a:rect b="b" l="l" r="r" t="t"/>
                <a:pathLst>
                  <a:path extrusionOk="0" h="142981" w="87317">
                    <a:moveTo>
                      <a:pt x="43658" y="1"/>
                    </a:moveTo>
                    <a:lnTo>
                      <a:pt x="42523" y="10"/>
                    </a:lnTo>
                    <a:lnTo>
                      <a:pt x="40297" y="123"/>
                    </a:lnTo>
                    <a:lnTo>
                      <a:pt x="38088" y="350"/>
                    </a:lnTo>
                    <a:lnTo>
                      <a:pt x="35922" y="682"/>
                    </a:lnTo>
                    <a:lnTo>
                      <a:pt x="33792" y="1110"/>
                    </a:lnTo>
                    <a:lnTo>
                      <a:pt x="31696" y="1651"/>
                    </a:lnTo>
                    <a:lnTo>
                      <a:pt x="29644" y="2288"/>
                    </a:lnTo>
                    <a:lnTo>
                      <a:pt x="27636" y="3022"/>
                    </a:lnTo>
                    <a:lnTo>
                      <a:pt x="25680" y="3851"/>
                    </a:lnTo>
                    <a:lnTo>
                      <a:pt x="23776" y="4768"/>
                    </a:lnTo>
                    <a:lnTo>
                      <a:pt x="21917" y="5781"/>
                    </a:lnTo>
                    <a:lnTo>
                      <a:pt x="20118" y="6873"/>
                    </a:lnTo>
                    <a:lnTo>
                      <a:pt x="18372" y="8051"/>
                    </a:lnTo>
                    <a:lnTo>
                      <a:pt x="16695" y="9309"/>
                    </a:lnTo>
                    <a:lnTo>
                      <a:pt x="15080" y="10645"/>
                    </a:lnTo>
                    <a:lnTo>
                      <a:pt x="13526" y="12050"/>
                    </a:lnTo>
                    <a:lnTo>
                      <a:pt x="12041" y="13535"/>
                    </a:lnTo>
                    <a:lnTo>
                      <a:pt x="10635" y="15080"/>
                    </a:lnTo>
                    <a:lnTo>
                      <a:pt x="9299" y="16696"/>
                    </a:lnTo>
                    <a:lnTo>
                      <a:pt x="8042" y="18381"/>
                    </a:lnTo>
                    <a:lnTo>
                      <a:pt x="6872" y="20118"/>
                    </a:lnTo>
                    <a:lnTo>
                      <a:pt x="5772" y="21917"/>
                    </a:lnTo>
                    <a:lnTo>
                      <a:pt x="4768" y="23777"/>
                    </a:lnTo>
                    <a:lnTo>
                      <a:pt x="3851" y="25689"/>
                    </a:lnTo>
                    <a:lnTo>
                      <a:pt x="3021" y="27645"/>
                    </a:lnTo>
                    <a:lnTo>
                      <a:pt x="2288" y="29653"/>
                    </a:lnTo>
                    <a:lnTo>
                      <a:pt x="1651" y="31705"/>
                    </a:lnTo>
                    <a:lnTo>
                      <a:pt x="1109" y="33792"/>
                    </a:lnTo>
                    <a:lnTo>
                      <a:pt x="673" y="35923"/>
                    </a:lnTo>
                    <a:lnTo>
                      <a:pt x="341" y="38097"/>
                    </a:lnTo>
                    <a:lnTo>
                      <a:pt x="123" y="40297"/>
                    </a:lnTo>
                    <a:lnTo>
                      <a:pt x="9" y="42532"/>
                    </a:lnTo>
                    <a:lnTo>
                      <a:pt x="0" y="43659"/>
                    </a:lnTo>
                    <a:lnTo>
                      <a:pt x="0" y="44427"/>
                    </a:lnTo>
                    <a:lnTo>
                      <a:pt x="53" y="45947"/>
                    </a:lnTo>
                    <a:lnTo>
                      <a:pt x="157" y="47440"/>
                    </a:lnTo>
                    <a:lnTo>
                      <a:pt x="315" y="48915"/>
                    </a:lnTo>
                    <a:lnTo>
                      <a:pt x="515" y="50373"/>
                    </a:lnTo>
                    <a:lnTo>
                      <a:pt x="769" y="51814"/>
                    </a:lnTo>
                    <a:lnTo>
                      <a:pt x="1057" y="53229"/>
                    </a:lnTo>
                    <a:lnTo>
                      <a:pt x="1397" y="54635"/>
                    </a:lnTo>
                    <a:lnTo>
                      <a:pt x="1782" y="56023"/>
                    </a:lnTo>
                    <a:lnTo>
                      <a:pt x="2201" y="57402"/>
                    </a:lnTo>
                    <a:lnTo>
                      <a:pt x="2899" y="59437"/>
                    </a:lnTo>
                    <a:lnTo>
                      <a:pt x="3964" y="62118"/>
                    </a:lnTo>
                    <a:lnTo>
                      <a:pt x="5161" y="64754"/>
                    </a:lnTo>
                    <a:lnTo>
                      <a:pt x="6479" y="67365"/>
                    </a:lnTo>
                    <a:lnTo>
                      <a:pt x="7902" y="69959"/>
                    </a:lnTo>
                    <a:lnTo>
                      <a:pt x="9422" y="72534"/>
                    </a:lnTo>
                    <a:lnTo>
                      <a:pt x="11028" y="75110"/>
                    </a:lnTo>
                    <a:lnTo>
                      <a:pt x="13552" y="78970"/>
                    </a:lnTo>
                    <a:lnTo>
                      <a:pt x="17097" y="84191"/>
                    </a:lnTo>
                    <a:lnTo>
                      <a:pt x="20747" y="89544"/>
                    </a:lnTo>
                    <a:lnTo>
                      <a:pt x="23488" y="93691"/>
                    </a:lnTo>
                    <a:lnTo>
                      <a:pt x="25287" y="96529"/>
                    </a:lnTo>
                    <a:lnTo>
                      <a:pt x="27060" y="99436"/>
                    </a:lnTo>
                    <a:lnTo>
                      <a:pt x="28788" y="102423"/>
                    </a:lnTo>
                    <a:lnTo>
                      <a:pt x="30456" y="105505"/>
                    </a:lnTo>
                    <a:lnTo>
                      <a:pt x="32063" y="108674"/>
                    </a:lnTo>
                    <a:lnTo>
                      <a:pt x="33582" y="111949"/>
                    </a:lnTo>
                    <a:lnTo>
                      <a:pt x="34997" y="115337"/>
                    </a:lnTo>
                    <a:lnTo>
                      <a:pt x="36315" y="118847"/>
                    </a:lnTo>
                    <a:lnTo>
                      <a:pt x="37214" y="121571"/>
                    </a:lnTo>
                    <a:lnTo>
                      <a:pt x="37782" y="123422"/>
                    </a:lnTo>
                    <a:lnTo>
                      <a:pt x="38315" y="125308"/>
                    </a:lnTo>
                    <a:lnTo>
                      <a:pt x="38804" y="127229"/>
                    </a:lnTo>
                    <a:lnTo>
                      <a:pt x="39266" y="129194"/>
                    </a:lnTo>
                    <a:lnTo>
                      <a:pt x="39677" y="131193"/>
                    </a:lnTo>
                    <a:lnTo>
                      <a:pt x="40061" y="133228"/>
                    </a:lnTo>
                    <a:lnTo>
                      <a:pt x="40393" y="135306"/>
                    </a:lnTo>
                    <a:lnTo>
                      <a:pt x="40681" y="137428"/>
                    </a:lnTo>
                    <a:lnTo>
                      <a:pt x="40934" y="139593"/>
                    </a:lnTo>
                    <a:lnTo>
                      <a:pt x="41039" y="140693"/>
                    </a:lnTo>
                    <a:lnTo>
                      <a:pt x="41065" y="140929"/>
                    </a:lnTo>
                    <a:lnTo>
                      <a:pt x="41196" y="141392"/>
                    </a:lnTo>
                    <a:lnTo>
                      <a:pt x="41406" y="141802"/>
                    </a:lnTo>
                    <a:lnTo>
                      <a:pt x="41685" y="142169"/>
                    </a:lnTo>
                    <a:lnTo>
                      <a:pt x="42034" y="142475"/>
                    </a:lnTo>
                    <a:lnTo>
                      <a:pt x="42436" y="142719"/>
                    </a:lnTo>
                    <a:lnTo>
                      <a:pt x="42890" y="142885"/>
                    </a:lnTo>
                    <a:lnTo>
                      <a:pt x="43388" y="142972"/>
                    </a:lnTo>
                    <a:lnTo>
                      <a:pt x="43658" y="142981"/>
                    </a:lnTo>
                    <a:lnTo>
                      <a:pt x="43920" y="142972"/>
                    </a:lnTo>
                    <a:lnTo>
                      <a:pt x="44418" y="142885"/>
                    </a:lnTo>
                    <a:lnTo>
                      <a:pt x="44872" y="142719"/>
                    </a:lnTo>
                    <a:lnTo>
                      <a:pt x="45274" y="142475"/>
                    </a:lnTo>
                    <a:lnTo>
                      <a:pt x="45623" y="142169"/>
                    </a:lnTo>
                    <a:lnTo>
                      <a:pt x="45902" y="141802"/>
                    </a:lnTo>
                    <a:lnTo>
                      <a:pt x="46112" y="141392"/>
                    </a:lnTo>
                    <a:lnTo>
                      <a:pt x="46243" y="140929"/>
                    </a:lnTo>
                    <a:lnTo>
                      <a:pt x="46278" y="140693"/>
                    </a:lnTo>
                    <a:lnTo>
                      <a:pt x="46383" y="139593"/>
                    </a:lnTo>
                    <a:lnTo>
                      <a:pt x="46627" y="137436"/>
                    </a:lnTo>
                    <a:lnTo>
                      <a:pt x="46924" y="135323"/>
                    </a:lnTo>
                    <a:lnTo>
                      <a:pt x="47265" y="133245"/>
                    </a:lnTo>
                    <a:lnTo>
                      <a:pt x="47649" y="131211"/>
                    </a:lnTo>
                    <a:lnTo>
                      <a:pt x="48068" y="129220"/>
                    </a:lnTo>
                    <a:lnTo>
                      <a:pt x="48531" y="127264"/>
                    </a:lnTo>
                    <a:lnTo>
                      <a:pt x="49028" y="125343"/>
                    </a:lnTo>
                    <a:lnTo>
                      <a:pt x="49561" y="123457"/>
                    </a:lnTo>
                    <a:lnTo>
                      <a:pt x="50129" y="121606"/>
                    </a:lnTo>
                    <a:lnTo>
                      <a:pt x="51037" y="118890"/>
                    </a:lnTo>
                    <a:lnTo>
                      <a:pt x="52346" y="115389"/>
                    </a:lnTo>
                    <a:lnTo>
                      <a:pt x="53778" y="112010"/>
                    </a:lnTo>
                    <a:lnTo>
                      <a:pt x="55298" y="108736"/>
                    </a:lnTo>
                    <a:lnTo>
                      <a:pt x="56896" y="105575"/>
                    </a:lnTo>
                    <a:lnTo>
                      <a:pt x="58563" y="102501"/>
                    </a:lnTo>
                    <a:lnTo>
                      <a:pt x="60292" y="99515"/>
                    </a:lnTo>
                    <a:lnTo>
                      <a:pt x="62065" y="96607"/>
                    </a:lnTo>
                    <a:lnTo>
                      <a:pt x="63872" y="93770"/>
                    </a:lnTo>
                    <a:lnTo>
                      <a:pt x="66605" y="89622"/>
                    </a:lnTo>
                    <a:lnTo>
                      <a:pt x="70246" y="84270"/>
                    </a:lnTo>
                    <a:lnTo>
                      <a:pt x="73791" y="79048"/>
                    </a:lnTo>
                    <a:lnTo>
                      <a:pt x="76306" y="75180"/>
                    </a:lnTo>
                    <a:lnTo>
                      <a:pt x="77904" y="72604"/>
                    </a:lnTo>
                    <a:lnTo>
                      <a:pt x="79423" y="70028"/>
                    </a:lnTo>
                    <a:lnTo>
                      <a:pt x="80846" y="67435"/>
                    </a:lnTo>
                    <a:lnTo>
                      <a:pt x="82165" y="64816"/>
                    </a:lnTo>
                    <a:lnTo>
                      <a:pt x="83352" y="62170"/>
                    </a:lnTo>
                    <a:lnTo>
                      <a:pt x="84418" y="59489"/>
                    </a:lnTo>
                    <a:lnTo>
                      <a:pt x="85116" y="57437"/>
                    </a:lnTo>
                    <a:lnTo>
                      <a:pt x="85535" y="56058"/>
                    </a:lnTo>
                    <a:lnTo>
                      <a:pt x="85911" y="54669"/>
                    </a:lnTo>
                    <a:lnTo>
                      <a:pt x="86251" y="53264"/>
                    </a:lnTo>
                    <a:lnTo>
                      <a:pt x="86548" y="51832"/>
                    </a:lnTo>
                    <a:lnTo>
                      <a:pt x="86793" y="50391"/>
                    </a:lnTo>
                    <a:lnTo>
                      <a:pt x="86993" y="48933"/>
                    </a:lnTo>
                    <a:lnTo>
                      <a:pt x="87151" y="47448"/>
                    </a:lnTo>
                    <a:lnTo>
                      <a:pt x="87255" y="45955"/>
                    </a:lnTo>
                    <a:lnTo>
                      <a:pt x="87308" y="44427"/>
                    </a:lnTo>
                    <a:lnTo>
                      <a:pt x="87316" y="43659"/>
                    </a:lnTo>
                    <a:lnTo>
                      <a:pt x="87299" y="42532"/>
                    </a:lnTo>
                    <a:lnTo>
                      <a:pt x="87185" y="40297"/>
                    </a:lnTo>
                    <a:lnTo>
                      <a:pt x="86967" y="38097"/>
                    </a:lnTo>
                    <a:lnTo>
                      <a:pt x="86635" y="35923"/>
                    </a:lnTo>
                    <a:lnTo>
                      <a:pt x="86199" y="33792"/>
                    </a:lnTo>
                    <a:lnTo>
                      <a:pt x="85657" y="31705"/>
                    </a:lnTo>
                    <a:lnTo>
                      <a:pt x="85020" y="29653"/>
                    </a:lnTo>
                    <a:lnTo>
                      <a:pt x="84287" y="27645"/>
                    </a:lnTo>
                    <a:lnTo>
                      <a:pt x="83457" y="25689"/>
                    </a:lnTo>
                    <a:lnTo>
                      <a:pt x="82540" y="23777"/>
                    </a:lnTo>
                    <a:lnTo>
                      <a:pt x="81536" y="21917"/>
                    </a:lnTo>
                    <a:lnTo>
                      <a:pt x="80436" y="20118"/>
                    </a:lnTo>
                    <a:lnTo>
                      <a:pt x="79266" y="18381"/>
                    </a:lnTo>
                    <a:lnTo>
                      <a:pt x="78009" y="16696"/>
                    </a:lnTo>
                    <a:lnTo>
                      <a:pt x="76673" y="15080"/>
                    </a:lnTo>
                    <a:lnTo>
                      <a:pt x="75267" y="13535"/>
                    </a:lnTo>
                    <a:lnTo>
                      <a:pt x="73782" y="12050"/>
                    </a:lnTo>
                    <a:lnTo>
                      <a:pt x="72228" y="10645"/>
                    </a:lnTo>
                    <a:lnTo>
                      <a:pt x="70613" y="9309"/>
                    </a:lnTo>
                    <a:lnTo>
                      <a:pt x="68936" y="8051"/>
                    </a:lnTo>
                    <a:lnTo>
                      <a:pt x="67190" y="6873"/>
                    </a:lnTo>
                    <a:lnTo>
                      <a:pt x="65391" y="5781"/>
                    </a:lnTo>
                    <a:lnTo>
                      <a:pt x="63532" y="4768"/>
                    </a:lnTo>
                    <a:lnTo>
                      <a:pt x="61628" y="3851"/>
                    </a:lnTo>
                    <a:lnTo>
                      <a:pt x="59672" y="3022"/>
                    </a:lnTo>
                    <a:lnTo>
                      <a:pt x="57664" y="2288"/>
                    </a:lnTo>
                    <a:lnTo>
                      <a:pt x="55612" y="1651"/>
                    </a:lnTo>
                    <a:lnTo>
                      <a:pt x="53516" y="1110"/>
                    </a:lnTo>
                    <a:lnTo>
                      <a:pt x="51386" y="682"/>
                    </a:lnTo>
                    <a:lnTo>
                      <a:pt x="49220" y="350"/>
                    </a:lnTo>
                    <a:lnTo>
                      <a:pt x="47011" y="123"/>
                    </a:lnTo>
                    <a:lnTo>
                      <a:pt x="44785" y="10"/>
                    </a:lnTo>
                    <a:lnTo>
                      <a:pt x="436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48"/>
              <p:cNvSpPr/>
              <p:nvPr/>
            </p:nvSpPr>
            <p:spPr>
              <a:xfrm>
                <a:off x="819167" y="4586651"/>
                <a:ext cx="44084" cy="44086"/>
              </a:xfrm>
              <a:custGeom>
                <a:rect b="b" l="l" r="r" t="t"/>
                <a:pathLst>
                  <a:path extrusionOk="0" h="30562" w="30561">
                    <a:moveTo>
                      <a:pt x="15280" y="1"/>
                    </a:moveTo>
                    <a:lnTo>
                      <a:pt x="14486" y="18"/>
                    </a:lnTo>
                    <a:lnTo>
                      <a:pt x="12949" y="166"/>
                    </a:lnTo>
                    <a:lnTo>
                      <a:pt x="11456" y="472"/>
                    </a:lnTo>
                    <a:lnTo>
                      <a:pt x="10015" y="926"/>
                    </a:lnTo>
                    <a:lnTo>
                      <a:pt x="8644" y="1502"/>
                    </a:lnTo>
                    <a:lnTo>
                      <a:pt x="7352" y="2210"/>
                    </a:lnTo>
                    <a:lnTo>
                      <a:pt x="6130" y="3030"/>
                    </a:lnTo>
                    <a:lnTo>
                      <a:pt x="4995" y="3965"/>
                    </a:lnTo>
                    <a:lnTo>
                      <a:pt x="3964" y="5004"/>
                    </a:lnTo>
                    <a:lnTo>
                      <a:pt x="3030" y="6139"/>
                    </a:lnTo>
                    <a:lnTo>
                      <a:pt x="2200" y="7353"/>
                    </a:lnTo>
                    <a:lnTo>
                      <a:pt x="1493" y="8654"/>
                    </a:lnTo>
                    <a:lnTo>
                      <a:pt x="917" y="10024"/>
                    </a:lnTo>
                    <a:lnTo>
                      <a:pt x="472" y="11456"/>
                    </a:lnTo>
                    <a:lnTo>
                      <a:pt x="166" y="12950"/>
                    </a:lnTo>
                    <a:lnTo>
                      <a:pt x="9" y="14495"/>
                    </a:lnTo>
                    <a:lnTo>
                      <a:pt x="0" y="15281"/>
                    </a:lnTo>
                    <a:lnTo>
                      <a:pt x="9" y="16067"/>
                    </a:lnTo>
                    <a:lnTo>
                      <a:pt x="166" y="17612"/>
                    </a:lnTo>
                    <a:lnTo>
                      <a:pt x="472" y="19105"/>
                    </a:lnTo>
                    <a:lnTo>
                      <a:pt x="917" y="20537"/>
                    </a:lnTo>
                    <a:lnTo>
                      <a:pt x="1493" y="21908"/>
                    </a:lnTo>
                    <a:lnTo>
                      <a:pt x="2200" y="23209"/>
                    </a:lnTo>
                    <a:lnTo>
                      <a:pt x="3030" y="24423"/>
                    </a:lnTo>
                    <a:lnTo>
                      <a:pt x="3964" y="25558"/>
                    </a:lnTo>
                    <a:lnTo>
                      <a:pt x="4995" y="26597"/>
                    </a:lnTo>
                    <a:lnTo>
                      <a:pt x="6130" y="27531"/>
                    </a:lnTo>
                    <a:lnTo>
                      <a:pt x="7352" y="28352"/>
                    </a:lnTo>
                    <a:lnTo>
                      <a:pt x="8644" y="29059"/>
                    </a:lnTo>
                    <a:lnTo>
                      <a:pt x="10015" y="29636"/>
                    </a:lnTo>
                    <a:lnTo>
                      <a:pt x="11456" y="30090"/>
                    </a:lnTo>
                    <a:lnTo>
                      <a:pt x="12949" y="30395"/>
                    </a:lnTo>
                    <a:lnTo>
                      <a:pt x="14486" y="30544"/>
                    </a:lnTo>
                    <a:lnTo>
                      <a:pt x="15280" y="30561"/>
                    </a:lnTo>
                    <a:lnTo>
                      <a:pt x="16066" y="30544"/>
                    </a:lnTo>
                    <a:lnTo>
                      <a:pt x="17603" y="30395"/>
                    </a:lnTo>
                    <a:lnTo>
                      <a:pt x="19096" y="30090"/>
                    </a:lnTo>
                    <a:lnTo>
                      <a:pt x="20537" y="29636"/>
                    </a:lnTo>
                    <a:lnTo>
                      <a:pt x="21908" y="29059"/>
                    </a:lnTo>
                    <a:lnTo>
                      <a:pt x="23200" y="28352"/>
                    </a:lnTo>
                    <a:lnTo>
                      <a:pt x="24422" y="27531"/>
                    </a:lnTo>
                    <a:lnTo>
                      <a:pt x="25557" y="26597"/>
                    </a:lnTo>
                    <a:lnTo>
                      <a:pt x="26588" y="25558"/>
                    </a:lnTo>
                    <a:lnTo>
                      <a:pt x="27522" y="24423"/>
                    </a:lnTo>
                    <a:lnTo>
                      <a:pt x="28352" y="23209"/>
                    </a:lnTo>
                    <a:lnTo>
                      <a:pt x="29059" y="21908"/>
                    </a:lnTo>
                    <a:lnTo>
                      <a:pt x="29635" y="20537"/>
                    </a:lnTo>
                    <a:lnTo>
                      <a:pt x="30080" y="19105"/>
                    </a:lnTo>
                    <a:lnTo>
                      <a:pt x="30386" y="17612"/>
                    </a:lnTo>
                    <a:lnTo>
                      <a:pt x="30543" y="16067"/>
                    </a:lnTo>
                    <a:lnTo>
                      <a:pt x="30561" y="15281"/>
                    </a:lnTo>
                    <a:lnTo>
                      <a:pt x="30543" y="14495"/>
                    </a:lnTo>
                    <a:lnTo>
                      <a:pt x="30386" y="12950"/>
                    </a:lnTo>
                    <a:lnTo>
                      <a:pt x="30080" y="11456"/>
                    </a:lnTo>
                    <a:lnTo>
                      <a:pt x="29635" y="10024"/>
                    </a:lnTo>
                    <a:lnTo>
                      <a:pt x="29059" y="8654"/>
                    </a:lnTo>
                    <a:lnTo>
                      <a:pt x="28352" y="7353"/>
                    </a:lnTo>
                    <a:lnTo>
                      <a:pt x="27522" y="6139"/>
                    </a:lnTo>
                    <a:lnTo>
                      <a:pt x="26588" y="5004"/>
                    </a:lnTo>
                    <a:lnTo>
                      <a:pt x="25557" y="3965"/>
                    </a:lnTo>
                    <a:lnTo>
                      <a:pt x="24422" y="3030"/>
                    </a:lnTo>
                    <a:lnTo>
                      <a:pt x="23200" y="2210"/>
                    </a:lnTo>
                    <a:lnTo>
                      <a:pt x="21908" y="1502"/>
                    </a:lnTo>
                    <a:lnTo>
                      <a:pt x="20537" y="926"/>
                    </a:lnTo>
                    <a:lnTo>
                      <a:pt x="19096" y="472"/>
                    </a:lnTo>
                    <a:lnTo>
                      <a:pt x="17603" y="166"/>
                    </a:lnTo>
                    <a:lnTo>
                      <a:pt x="16066" y="18"/>
                    </a:lnTo>
                    <a:lnTo>
                      <a:pt x="15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7" name="Google Shape;2217;p148"/>
            <p:cNvGrpSpPr/>
            <p:nvPr/>
          </p:nvGrpSpPr>
          <p:grpSpPr>
            <a:xfrm>
              <a:off x="989818" y="4604847"/>
              <a:ext cx="1931844" cy="210801"/>
              <a:chOff x="1340225" y="2610825"/>
              <a:chExt cx="5581750" cy="609075"/>
            </a:xfrm>
          </p:grpSpPr>
          <p:sp>
            <p:nvSpPr>
              <p:cNvPr id="2218" name="Google Shape;2218;p148"/>
              <p:cNvSpPr/>
              <p:nvPr/>
            </p:nvSpPr>
            <p:spPr>
              <a:xfrm>
                <a:off x="3362375" y="2661450"/>
                <a:ext cx="394575" cy="412250"/>
              </a:xfrm>
              <a:custGeom>
                <a:rect b="b" l="l" r="r" t="t"/>
                <a:pathLst>
                  <a:path extrusionOk="0" h="16490" w="15783">
                    <a:moveTo>
                      <a:pt x="1" y="0"/>
                    </a:moveTo>
                    <a:lnTo>
                      <a:pt x="1" y="16489"/>
                    </a:lnTo>
                    <a:lnTo>
                      <a:pt x="2106" y="16489"/>
                    </a:lnTo>
                    <a:lnTo>
                      <a:pt x="2106" y="6708"/>
                    </a:lnTo>
                    <a:lnTo>
                      <a:pt x="2016" y="3941"/>
                    </a:lnTo>
                    <a:lnTo>
                      <a:pt x="2106" y="3941"/>
                    </a:lnTo>
                    <a:lnTo>
                      <a:pt x="7265" y="12987"/>
                    </a:lnTo>
                    <a:lnTo>
                      <a:pt x="8510" y="12987"/>
                    </a:lnTo>
                    <a:lnTo>
                      <a:pt x="13669" y="3941"/>
                    </a:lnTo>
                    <a:lnTo>
                      <a:pt x="13758" y="3941"/>
                    </a:lnTo>
                    <a:lnTo>
                      <a:pt x="13669" y="6708"/>
                    </a:lnTo>
                    <a:lnTo>
                      <a:pt x="13669" y="16489"/>
                    </a:lnTo>
                    <a:lnTo>
                      <a:pt x="15782" y="16489"/>
                    </a:lnTo>
                    <a:lnTo>
                      <a:pt x="15782" y="0"/>
                    </a:lnTo>
                    <a:lnTo>
                      <a:pt x="13669" y="0"/>
                    </a:lnTo>
                    <a:lnTo>
                      <a:pt x="7936" y="10040"/>
                    </a:lnTo>
                    <a:lnTo>
                      <a:pt x="7847" y="10040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48"/>
              <p:cNvSpPr/>
              <p:nvPr/>
            </p:nvSpPr>
            <p:spPr>
              <a:xfrm>
                <a:off x="3806400" y="2782125"/>
                <a:ext cx="251700" cy="300750"/>
              </a:xfrm>
              <a:custGeom>
                <a:rect b="b" l="l" r="r" t="t"/>
                <a:pathLst>
                  <a:path extrusionOk="0" h="12030" w="10068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3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29" y="9611"/>
                    </a:lnTo>
                    <a:lnTo>
                      <a:pt x="2750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04" y="8303"/>
                    </a:lnTo>
                    <a:lnTo>
                      <a:pt x="2213" y="8079"/>
                    </a:lnTo>
                    <a:lnTo>
                      <a:pt x="2311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3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5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1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1" y="2267"/>
                    </a:lnTo>
                    <a:lnTo>
                      <a:pt x="3995" y="2105"/>
                    </a:lnTo>
                    <a:lnTo>
                      <a:pt x="4416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5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3" y="3315"/>
                    </a:lnTo>
                    <a:lnTo>
                      <a:pt x="7918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1" y="4837"/>
                    </a:lnTo>
                    <a:lnTo>
                      <a:pt x="7041" y="4577"/>
                    </a:lnTo>
                    <a:lnTo>
                      <a:pt x="6270" y="4398"/>
                    </a:lnTo>
                    <a:lnTo>
                      <a:pt x="5419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2" y="6091"/>
                    </a:lnTo>
                    <a:lnTo>
                      <a:pt x="449" y="6422"/>
                    </a:lnTo>
                    <a:lnTo>
                      <a:pt x="269" y="6781"/>
                    </a:lnTo>
                    <a:lnTo>
                      <a:pt x="135" y="7175"/>
                    </a:lnTo>
                    <a:lnTo>
                      <a:pt x="54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3" y="10722"/>
                    </a:lnTo>
                    <a:lnTo>
                      <a:pt x="1210" y="10990"/>
                    </a:lnTo>
                    <a:lnTo>
                      <a:pt x="1523" y="11241"/>
                    </a:lnTo>
                    <a:lnTo>
                      <a:pt x="2195" y="11626"/>
                    </a:lnTo>
                    <a:lnTo>
                      <a:pt x="2947" y="11895"/>
                    </a:lnTo>
                    <a:lnTo>
                      <a:pt x="3771" y="12020"/>
                    </a:lnTo>
                    <a:lnTo>
                      <a:pt x="4210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5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17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8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48"/>
              <p:cNvSpPr/>
              <p:nvPr/>
            </p:nvSpPr>
            <p:spPr>
              <a:xfrm>
                <a:off x="4114950" y="2782575"/>
                <a:ext cx="283275" cy="415600"/>
              </a:xfrm>
              <a:custGeom>
                <a:rect b="b" l="l" r="r" t="t"/>
                <a:pathLst>
                  <a:path extrusionOk="0" h="16624" w="11331">
                    <a:moveTo>
                      <a:pt x="5617" y="1926"/>
                    </a:moveTo>
                    <a:lnTo>
                      <a:pt x="5984" y="1935"/>
                    </a:lnTo>
                    <a:lnTo>
                      <a:pt x="6665" y="2078"/>
                    </a:lnTo>
                    <a:lnTo>
                      <a:pt x="7300" y="2356"/>
                    </a:lnTo>
                    <a:lnTo>
                      <a:pt x="7883" y="2777"/>
                    </a:lnTo>
                    <a:lnTo>
                      <a:pt x="8151" y="3046"/>
                    </a:lnTo>
                    <a:lnTo>
                      <a:pt x="8402" y="3332"/>
                    </a:lnTo>
                    <a:lnTo>
                      <a:pt x="8805" y="3977"/>
                    </a:lnTo>
                    <a:lnTo>
                      <a:pt x="9065" y="4712"/>
                    </a:lnTo>
                    <a:lnTo>
                      <a:pt x="9199" y="5545"/>
                    </a:lnTo>
                    <a:lnTo>
                      <a:pt x="9217" y="6001"/>
                    </a:lnTo>
                    <a:lnTo>
                      <a:pt x="9199" y="6449"/>
                    </a:lnTo>
                    <a:lnTo>
                      <a:pt x="9065" y="7282"/>
                    </a:lnTo>
                    <a:lnTo>
                      <a:pt x="8805" y="8017"/>
                    </a:lnTo>
                    <a:lnTo>
                      <a:pt x="8402" y="8670"/>
                    </a:lnTo>
                    <a:lnTo>
                      <a:pt x="8151" y="8957"/>
                    </a:lnTo>
                    <a:lnTo>
                      <a:pt x="7883" y="9226"/>
                    </a:lnTo>
                    <a:lnTo>
                      <a:pt x="7300" y="9647"/>
                    </a:lnTo>
                    <a:lnTo>
                      <a:pt x="6665" y="9924"/>
                    </a:lnTo>
                    <a:lnTo>
                      <a:pt x="5984" y="10068"/>
                    </a:lnTo>
                    <a:lnTo>
                      <a:pt x="5617" y="10077"/>
                    </a:lnTo>
                    <a:lnTo>
                      <a:pt x="5249" y="10068"/>
                    </a:lnTo>
                    <a:lnTo>
                      <a:pt x="4560" y="9924"/>
                    </a:lnTo>
                    <a:lnTo>
                      <a:pt x="3924" y="9647"/>
                    </a:lnTo>
                    <a:lnTo>
                      <a:pt x="3342" y="9235"/>
                    </a:lnTo>
                    <a:lnTo>
                      <a:pt x="3082" y="8966"/>
                    </a:lnTo>
                    <a:lnTo>
                      <a:pt x="2822" y="8688"/>
                    </a:lnTo>
                    <a:lnTo>
                      <a:pt x="2428" y="8044"/>
                    </a:lnTo>
                    <a:lnTo>
                      <a:pt x="2168" y="7300"/>
                    </a:lnTo>
                    <a:lnTo>
                      <a:pt x="2034" y="6458"/>
                    </a:lnTo>
                    <a:lnTo>
                      <a:pt x="2025" y="6001"/>
                    </a:lnTo>
                    <a:lnTo>
                      <a:pt x="2034" y="5545"/>
                    </a:lnTo>
                    <a:lnTo>
                      <a:pt x="2168" y="4712"/>
                    </a:lnTo>
                    <a:lnTo>
                      <a:pt x="2437" y="3968"/>
                    </a:lnTo>
                    <a:lnTo>
                      <a:pt x="2831" y="3323"/>
                    </a:lnTo>
                    <a:lnTo>
                      <a:pt x="3082" y="3037"/>
                    </a:lnTo>
                    <a:lnTo>
                      <a:pt x="3342" y="2768"/>
                    </a:lnTo>
                    <a:lnTo>
                      <a:pt x="3924" y="2356"/>
                    </a:lnTo>
                    <a:lnTo>
                      <a:pt x="4560" y="2078"/>
                    </a:lnTo>
                    <a:lnTo>
                      <a:pt x="5249" y="1935"/>
                    </a:lnTo>
                    <a:lnTo>
                      <a:pt x="5617" y="1926"/>
                    </a:lnTo>
                    <a:close/>
                    <a:moveTo>
                      <a:pt x="5966" y="1"/>
                    </a:moveTo>
                    <a:lnTo>
                      <a:pt x="5643" y="9"/>
                    </a:lnTo>
                    <a:lnTo>
                      <a:pt x="5034" y="72"/>
                    </a:lnTo>
                    <a:lnTo>
                      <a:pt x="4452" y="207"/>
                    </a:lnTo>
                    <a:lnTo>
                      <a:pt x="3906" y="413"/>
                    </a:lnTo>
                    <a:lnTo>
                      <a:pt x="3646" y="547"/>
                    </a:lnTo>
                    <a:lnTo>
                      <a:pt x="3395" y="690"/>
                    </a:lnTo>
                    <a:lnTo>
                      <a:pt x="2948" y="995"/>
                    </a:lnTo>
                    <a:lnTo>
                      <a:pt x="2562" y="1344"/>
                    </a:lnTo>
                    <a:lnTo>
                      <a:pt x="2249" y="1720"/>
                    </a:lnTo>
                    <a:lnTo>
                      <a:pt x="2115" y="1926"/>
                    </a:lnTo>
                    <a:lnTo>
                      <a:pt x="2025" y="1926"/>
                    </a:lnTo>
                    <a:lnTo>
                      <a:pt x="2025" y="359"/>
                    </a:lnTo>
                    <a:lnTo>
                      <a:pt x="1" y="359"/>
                    </a:lnTo>
                    <a:lnTo>
                      <a:pt x="1" y="16624"/>
                    </a:lnTo>
                    <a:lnTo>
                      <a:pt x="2115" y="16624"/>
                    </a:lnTo>
                    <a:lnTo>
                      <a:pt x="2115" y="11653"/>
                    </a:lnTo>
                    <a:lnTo>
                      <a:pt x="2025" y="10086"/>
                    </a:lnTo>
                    <a:lnTo>
                      <a:pt x="2115" y="10086"/>
                    </a:lnTo>
                    <a:lnTo>
                      <a:pt x="2249" y="10292"/>
                    </a:lnTo>
                    <a:lnTo>
                      <a:pt x="2562" y="10668"/>
                    </a:lnTo>
                    <a:lnTo>
                      <a:pt x="2948" y="11017"/>
                    </a:lnTo>
                    <a:lnTo>
                      <a:pt x="3395" y="11322"/>
                    </a:lnTo>
                    <a:lnTo>
                      <a:pt x="3646" y="11465"/>
                    </a:lnTo>
                    <a:lnTo>
                      <a:pt x="3906" y="11599"/>
                    </a:lnTo>
                    <a:lnTo>
                      <a:pt x="4452" y="11805"/>
                    </a:lnTo>
                    <a:lnTo>
                      <a:pt x="5034" y="11940"/>
                    </a:lnTo>
                    <a:lnTo>
                      <a:pt x="5643" y="12011"/>
                    </a:lnTo>
                    <a:lnTo>
                      <a:pt x="6235" y="12011"/>
                    </a:lnTo>
                    <a:lnTo>
                      <a:pt x="6763" y="11958"/>
                    </a:lnTo>
                    <a:lnTo>
                      <a:pt x="7274" y="11850"/>
                    </a:lnTo>
                    <a:lnTo>
                      <a:pt x="7766" y="11680"/>
                    </a:lnTo>
                    <a:lnTo>
                      <a:pt x="8232" y="11465"/>
                    </a:lnTo>
                    <a:lnTo>
                      <a:pt x="8689" y="11205"/>
                    </a:lnTo>
                    <a:lnTo>
                      <a:pt x="9119" y="10883"/>
                    </a:lnTo>
                    <a:lnTo>
                      <a:pt x="9540" y="10507"/>
                    </a:lnTo>
                    <a:lnTo>
                      <a:pt x="9737" y="10301"/>
                    </a:lnTo>
                    <a:lnTo>
                      <a:pt x="9934" y="10086"/>
                    </a:lnTo>
                    <a:lnTo>
                      <a:pt x="10283" y="9629"/>
                    </a:lnTo>
                    <a:lnTo>
                      <a:pt x="10579" y="9145"/>
                    </a:lnTo>
                    <a:lnTo>
                      <a:pt x="10829" y="8635"/>
                    </a:lnTo>
                    <a:lnTo>
                      <a:pt x="11026" y="8097"/>
                    </a:lnTo>
                    <a:lnTo>
                      <a:pt x="11179" y="7533"/>
                    </a:lnTo>
                    <a:lnTo>
                      <a:pt x="11277" y="6951"/>
                    </a:lnTo>
                    <a:lnTo>
                      <a:pt x="11322" y="6333"/>
                    </a:lnTo>
                    <a:lnTo>
                      <a:pt x="11331" y="6010"/>
                    </a:lnTo>
                    <a:lnTo>
                      <a:pt x="11322" y="5697"/>
                    </a:lnTo>
                    <a:lnTo>
                      <a:pt x="11277" y="5079"/>
                    </a:lnTo>
                    <a:lnTo>
                      <a:pt x="11179" y="4488"/>
                    </a:lnTo>
                    <a:lnTo>
                      <a:pt x="11026" y="3932"/>
                    </a:lnTo>
                    <a:lnTo>
                      <a:pt x="10829" y="3395"/>
                    </a:lnTo>
                    <a:lnTo>
                      <a:pt x="10579" y="2885"/>
                    </a:lnTo>
                    <a:lnTo>
                      <a:pt x="10283" y="2401"/>
                    </a:lnTo>
                    <a:lnTo>
                      <a:pt x="9934" y="1944"/>
                    </a:lnTo>
                    <a:lnTo>
                      <a:pt x="9737" y="1729"/>
                    </a:lnTo>
                    <a:lnTo>
                      <a:pt x="9540" y="1514"/>
                    </a:lnTo>
                    <a:lnTo>
                      <a:pt x="9128" y="1138"/>
                    </a:lnTo>
                    <a:lnTo>
                      <a:pt x="8689" y="816"/>
                    </a:lnTo>
                    <a:lnTo>
                      <a:pt x="8241" y="538"/>
                    </a:lnTo>
                    <a:lnTo>
                      <a:pt x="7766" y="323"/>
                    </a:lnTo>
                    <a:lnTo>
                      <a:pt x="7274" y="162"/>
                    </a:lnTo>
                    <a:lnTo>
                      <a:pt x="6763" y="54"/>
                    </a:lnTo>
                    <a:lnTo>
                      <a:pt x="62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48"/>
              <p:cNvSpPr/>
              <p:nvPr/>
            </p:nvSpPr>
            <p:spPr>
              <a:xfrm>
                <a:off x="4425300" y="2782350"/>
                <a:ext cx="234925" cy="300525"/>
              </a:xfrm>
              <a:custGeom>
                <a:rect b="b" l="l" r="r" t="t"/>
                <a:pathLst>
                  <a:path extrusionOk="0" h="12021" w="9397">
                    <a:moveTo>
                      <a:pt x="4846" y="1"/>
                    </a:moveTo>
                    <a:lnTo>
                      <a:pt x="4398" y="10"/>
                    </a:lnTo>
                    <a:lnTo>
                      <a:pt x="3547" y="126"/>
                    </a:lnTo>
                    <a:lnTo>
                      <a:pt x="2759" y="350"/>
                    </a:lnTo>
                    <a:lnTo>
                      <a:pt x="2043" y="699"/>
                    </a:lnTo>
                    <a:lnTo>
                      <a:pt x="1702" y="932"/>
                    </a:lnTo>
                    <a:lnTo>
                      <a:pt x="1389" y="1165"/>
                    </a:lnTo>
                    <a:lnTo>
                      <a:pt x="1004" y="1568"/>
                    </a:lnTo>
                    <a:lnTo>
                      <a:pt x="798" y="1855"/>
                    </a:lnTo>
                    <a:lnTo>
                      <a:pt x="628" y="2159"/>
                    </a:lnTo>
                    <a:lnTo>
                      <a:pt x="511" y="2482"/>
                    </a:lnTo>
                    <a:lnTo>
                      <a:pt x="422" y="2813"/>
                    </a:lnTo>
                    <a:lnTo>
                      <a:pt x="386" y="3171"/>
                    </a:lnTo>
                    <a:lnTo>
                      <a:pt x="386" y="3359"/>
                    </a:lnTo>
                    <a:lnTo>
                      <a:pt x="395" y="3682"/>
                    </a:lnTo>
                    <a:lnTo>
                      <a:pt x="511" y="4264"/>
                    </a:lnTo>
                    <a:lnTo>
                      <a:pt x="753" y="4783"/>
                    </a:lnTo>
                    <a:lnTo>
                      <a:pt x="1111" y="5240"/>
                    </a:lnTo>
                    <a:lnTo>
                      <a:pt x="1344" y="5437"/>
                    </a:lnTo>
                    <a:lnTo>
                      <a:pt x="1586" y="5625"/>
                    </a:lnTo>
                    <a:lnTo>
                      <a:pt x="2088" y="5957"/>
                    </a:lnTo>
                    <a:lnTo>
                      <a:pt x="2598" y="6216"/>
                    </a:lnTo>
                    <a:lnTo>
                      <a:pt x="3126" y="6422"/>
                    </a:lnTo>
                    <a:lnTo>
                      <a:pt x="3395" y="6494"/>
                    </a:lnTo>
                    <a:lnTo>
                      <a:pt x="5679" y="7040"/>
                    </a:lnTo>
                    <a:lnTo>
                      <a:pt x="6046" y="7148"/>
                    </a:lnTo>
                    <a:lnTo>
                      <a:pt x="6494" y="7354"/>
                    </a:lnTo>
                    <a:lnTo>
                      <a:pt x="6736" y="7524"/>
                    </a:lnTo>
                    <a:lnTo>
                      <a:pt x="6924" y="7712"/>
                    </a:lnTo>
                    <a:lnTo>
                      <a:pt x="7076" y="7918"/>
                    </a:lnTo>
                    <a:lnTo>
                      <a:pt x="7166" y="8151"/>
                    </a:lnTo>
                    <a:lnTo>
                      <a:pt x="7220" y="8402"/>
                    </a:lnTo>
                    <a:lnTo>
                      <a:pt x="7220" y="8536"/>
                    </a:lnTo>
                    <a:lnTo>
                      <a:pt x="7220" y="8715"/>
                    </a:lnTo>
                    <a:lnTo>
                      <a:pt x="7139" y="9038"/>
                    </a:lnTo>
                    <a:lnTo>
                      <a:pt x="6978" y="9333"/>
                    </a:lnTo>
                    <a:lnTo>
                      <a:pt x="6736" y="9584"/>
                    </a:lnTo>
                    <a:lnTo>
                      <a:pt x="6584" y="9692"/>
                    </a:lnTo>
                    <a:lnTo>
                      <a:pt x="6422" y="9799"/>
                    </a:lnTo>
                    <a:lnTo>
                      <a:pt x="6055" y="9960"/>
                    </a:lnTo>
                    <a:lnTo>
                      <a:pt x="5652" y="10068"/>
                    </a:lnTo>
                    <a:lnTo>
                      <a:pt x="5204" y="10121"/>
                    </a:lnTo>
                    <a:lnTo>
                      <a:pt x="4963" y="10130"/>
                    </a:lnTo>
                    <a:lnTo>
                      <a:pt x="4694" y="10121"/>
                    </a:lnTo>
                    <a:lnTo>
                      <a:pt x="4192" y="10059"/>
                    </a:lnTo>
                    <a:lnTo>
                      <a:pt x="3727" y="9924"/>
                    </a:lnTo>
                    <a:lnTo>
                      <a:pt x="3306" y="9727"/>
                    </a:lnTo>
                    <a:lnTo>
                      <a:pt x="2920" y="9468"/>
                    </a:lnTo>
                    <a:lnTo>
                      <a:pt x="2571" y="9136"/>
                    </a:lnTo>
                    <a:lnTo>
                      <a:pt x="2267" y="8733"/>
                    </a:lnTo>
                    <a:lnTo>
                      <a:pt x="2007" y="8276"/>
                    </a:lnTo>
                    <a:lnTo>
                      <a:pt x="1890" y="8017"/>
                    </a:lnTo>
                    <a:lnTo>
                      <a:pt x="1" y="8796"/>
                    </a:lnTo>
                    <a:lnTo>
                      <a:pt x="153" y="9145"/>
                    </a:lnTo>
                    <a:lnTo>
                      <a:pt x="520" y="9772"/>
                    </a:lnTo>
                    <a:lnTo>
                      <a:pt x="968" y="10354"/>
                    </a:lnTo>
                    <a:lnTo>
                      <a:pt x="1505" y="10865"/>
                    </a:lnTo>
                    <a:lnTo>
                      <a:pt x="1801" y="11107"/>
                    </a:lnTo>
                    <a:lnTo>
                      <a:pt x="2123" y="11322"/>
                    </a:lnTo>
                    <a:lnTo>
                      <a:pt x="2822" y="11671"/>
                    </a:lnTo>
                    <a:lnTo>
                      <a:pt x="3601" y="11895"/>
                    </a:lnTo>
                    <a:lnTo>
                      <a:pt x="4461" y="12011"/>
                    </a:lnTo>
                    <a:lnTo>
                      <a:pt x="4927" y="12020"/>
                    </a:lnTo>
                    <a:lnTo>
                      <a:pt x="5410" y="12011"/>
                    </a:lnTo>
                    <a:lnTo>
                      <a:pt x="6306" y="11886"/>
                    </a:lnTo>
                    <a:lnTo>
                      <a:pt x="7112" y="11626"/>
                    </a:lnTo>
                    <a:lnTo>
                      <a:pt x="7829" y="11241"/>
                    </a:lnTo>
                    <a:lnTo>
                      <a:pt x="8151" y="11008"/>
                    </a:lnTo>
                    <a:lnTo>
                      <a:pt x="8447" y="10748"/>
                    </a:lnTo>
                    <a:lnTo>
                      <a:pt x="8912" y="10175"/>
                    </a:lnTo>
                    <a:lnTo>
                      <a:pt x="9154" y="9709"/>
                    </a:lnTo>
                    <a:lnTo>
                      <a:pt x="9271" y="9378"/>
                    </a:lnTo>
                    <a:lnTo>
                      <a:pt x="9378" y="8850"/>
                    </a:lnTo>
                    <a:lnTo>
                      <a:pt x="9396" y="8473"/>
                    </a:lnTo>
                    <a:lnTo>
                      <a:pt x="9387" y="8196"/>
                    </a:lnTo>
                    <a:lnTo>
                      <a:pt x="9289" y="7658"/>
                    </a:lnTo>
                    <a:lnTo>
                      <a:pt x="9100" y="7148"/>
                    </a:lnTo>
                    <a:lnTo>
                      <a:pt x="8814" y="6673"/>
                    </a:lnTo>
                    <a:lnTo>
                      <a:pt x="8635" y="6449"/>
                    </a:lnTo>
                    <a:lnTo>
                      <a:pt x="8438" y="6225"/>
                    </a:lnTo>
                    <a:lnTo>
                      <a:pt x="7954" y="5849"/>
                    </a:lnTo>
                    <a:lnTo>
                      <a:pt x="7363" y="5536"/>
                    </a:lnTo>
                    <a:lnTo>
                      <a:pt x="6673" y="5276"/>
                    </a:lnTo>
                    <a:lnTo>
                      <a:pt x="6279" y="5177"/>
                    </a:lnTo>
                    <a:lnTo>
                      <a:pt x="4040" y="4658"/>
                    </a:lnTo>
                    <a:lnTo>
                      <a:pt x="3682" y="4568"/>
                    </a:lnTo>
                    <a:lnTo>
                      <a:pt x="3118" y="4318"/>
                    </a:lnTo>
                    <a:lnTo>
                      <a:pt x="2831" y="4076"/>
                    </a:lnTo>
                    <a:lnTo>
                      <a:pt x="2688" y="3897"/>
                    </a:lnTo>
                    <a:lnTo>
                      <a:pt x="2589" y="3691"/>
                    </a:lnTo>
                    <a:lnTo>
                      <a:pt x="2544" y="3467"/>
                    </a:lnTo>
                    <a:lnTo>
                      <a:pt x="2544" y="3350"/>
                    </a:lnTo>
                    <a:lnTo>
                      <a:pt x="2553" y="3180"/>
                    </a:lnTo>
                    <a:lnTo>
                      <a:pt x="2634" y="2876"/>
                    </a:lnTo>
                    <a:lnTo>
                      <a:pt x="2795" y="2616"/>
                    </a:lnTo>
                    <a:lnTo>
                      <a:pt x="3037" y="2383"/>
                    </a:lnTo>
                    <a:lnTo>
                      <a:pt x="3189" y="2285"/>
                    </a:lnTo>
                    <a:lnTo>
                      <a:pt x="3350" y="2186"/>
                    </a:lnTo>
                    <a:lnTo>
                      <a:pt x="3718" y="2043"/>
                    </a:lnTo>
                    <a:lnTo>
                      <a:pt x="4112" y="1944"/>
                    </a:lnTo>
                    <a:lnTo>
                      <a:pt x="4551" y="1890"/>
                    </a:lnTo>
                    <a:lnTo>
                      <a:pt x="5025" y="1890"/>
                    </a:lnTo>
                    <a:lnTo>
                      <a:pt x="5464" y="1944"/>
                    </a:lnTo>
                    <a:lnTo>
                      <a:pt x="5876" y="2034"/>
                    </a:lnTo>
                    <a:lnTo>
                      <a:pt x="6234" y="2177"/>
                    </a:lnTo>
                    <a:lnTo>
                      <a:pt x="6557" y="2365"/>
                    </a:lnTo>
                    <a:lnTo>
                      <a:pt x="6834" y="2598"/>
                    </a:lnTo>
                    <a:lnTo>
                      <a:pt x="7076" y="2885"/>
                    </a:lnTo>
                    <a:lnTo>
                      <a:pt x="7273" y="3207"/>
                    </a:lnTo>
                    <a:lnTo>
                      <a:pt x="7354" y="3395"/>
                    </a:lnTo>
                    <a:lnTo>
                      <a:pt x="9208" y="2634"/>
                    </a:lnTo>
                    <a:lnTo>
                      <a:pt x="9074" y="2320"/>
                    </a:lnTo>
                    <a:lnTo>
                      <a:pt x="8733" y="1756"/>
                    </a:lnTo>
                    <a:lnTo>
                      <a:pt x="8312" y="1263"/>
                    </a:lnTo>
                    <a:lnTo>
                      <a:pt x="7811" y="851"/>
                    </a:lnTo>
                    <a:lnTo>
                      <a:pt x="7524" y="681"/>
                    </a:lnTo>
                    <a:lnTo>
                      <a:pt x="7229" y="520"/>
                    </a:lnTo>
                    <a:lnTo>
                      <a:pt x="6602" y="260"/>
                    </a:lnTo>
                    <a:lnTo>
                      <a:pt x="5930" y="90"/>
                    </a:lnTo>
                    <a:lnTo>
                      <a:pt x="5222" y="10"/>
                    </a:lnTo>
                    <a:lnTo>
                      <a:pt x="48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48"/>
              <p:cNvSpPr/>
              <p:nvPr/>
            </p:nvSpPr>
            <p:spPr>
              <a:xfrm>
                <a:off x="4841550" y="2661450"/>
                <a:ext cx="269625" cy="412250"/>
              </a:xfrm>
              <a:custGeom>
                <a:rect b="b" l="l" r="r" t="t"/>
                <a:pathLst>
                  <a:path extrusionOk="0" h="16490" w="10785">
                    <a:moveTo>
                      <a:pt x="5661" y="2024"/>
                    </a:moveTo>
                    <a:lnTo>
                      <a:pt x="5993" y="2033"/>
                    </a:lnTo>
                    <a:lnTo>
                      <a:pt x="6593" y="2150"/>
                    </a:lnTo>
                    <a:lnTo>
                      <a:pt x="7121" y="2374"/>
                    </a:lnTo>
                    <a:lnTo>
                      <a:pt x="7596" y="2705"/>
                    </a:lnTo>
                    <a:lnTo>
                      <a:pt x="7802" y="2920"/>
                    </a:lnTo>
                    <a:lnTo>
                      <a:pt x="7999" y="3153"/>
                    </a:lnTo>
                    <a:lnTo>
                      <a:pt x="8295" y="3618"/>
                    </a:lnTo>
                    <a:lnTo>
                      <a:pt x="8501" y="4120"/>
                    </a:lnTo>
                    <a:lnTo>
                      <a:pt x="8599" y="4631"/>
                    </a:lnTo>
                    <a:lnTo>
                      <a:pt x="8608" y="4899"/>
                    </a:lnTo>
                    <a:lnTo>
                      <a:pt x="8599" y="5168"/>
                    </a:lnTo>
                    <a:lnTo>
                      <a:pt x="8501" y="5696"/>
                    </a:lnTo>
                    <a:lnTo>
                      <a:pt x="8295" y="6189"/>
                    </a:lnTo>
                    <a:lnTo>
                      <a:pt x="7999" y="6655"/>
                    </a:lnTo>
                    <a:lnTo>
                      <a:pt x="7802" y="6888"/>
                    </a:lnTo>
                    <a:lnTo>
                      <a:pt x="7596" y="7094"/>
                    </a:lnTo>
                    <a:lnTo>
                      <a:pt x="7130" y="7434"/>
                    </a:lnTo>
                    <a:lnTo>
                      <a:pt x="6593" y="7658"/>
                    </a:lnTo>
                    <a:lnTo>
                      <a:pt x="5993" y="7765"/>
                    </a:lnTo>
                    <a:lnTo>
                      <a:pt x="5661" y="7783"/>
                    </a:lnTo>
                    <a:lnTo>
                      <a:pt x="2115" y="7783"/>
                    </a:lnTo>
                    <a:lnTo>
                      <a:pt x="2115" y="2024"/>
                    </a:lnTo>
                    <a:close/>
                    <a:moveTo>
                      <a:pt x="1" y="0"/>
                    </a:moveTo>
                    <a:lnTo>
                      <a:pt x="1" y="16489"/>
                    </a:lnTo>
                    <a:lnTo>
                      <a:pt x="2115" y="16489"/>
                    </a:lnTo>
                    <a:lnTo>
                      <a:pt x="2115" y="9807"/>
                    </a:lnTo>
                    <a:lnTo>
                      <a:pt x="5617" y="9807"/>
                    </a:lnTo>
                    <a:lnTo>
                      <a:pt x="5876" y="9799"/>
                    </a:lnTo>
                    <a:lnTo>
                      <a:pt x="6387" y="9763"/>
                    </a:lnTo>
                    <a:lnTo>
                      <a:pt x="6880" y="9673"/>
                    </a:lnTo>
                    <a:lnTo>
                      <a:pt x="7345" y="9539"/>
                    </a:lnTo>
                    <a:lnTo>
                      <a:pt x="7802" y="9369"/>
                    </a:lnTo>
                    <a:lnTo>
                      <a:pt x="8232" y="9154"/>
                    </a:lnTo>
                    <a:lnTo>
                      <a:pt x="8653" y="8894"/>
                    </a:lnTo>
                    <a:lnTo>
                      <a:pt x="9056" y="8589"/>
                    </a:lnTo>
                    <a:lnTo>
                      <a:pt x="9244" y="8419"/>
                    </a:lnTo>
                    <a:lnTo>
                      <a:pt x="9432" y="8240"/>
                    </a:lnTo>
                    <a:lnTo>
                      <a:pt x="9772" y="7873"/>
                    </a:lnTo>
                    <a:lnTo>
                      <a:pt x="10059" y="7479"/>
                    </a:lnTo>
                    <a:lnTo>
                      <a:pt x="10292" y="7058"/>
                    </a:lnTo>
                    <a:lnTo>
                      <a:pt x="10489" y="6619"/>
                    </a:lnTo>
                    <a:lnTo>
                      <a:pt x="10632" y="6153"/>
                    </a:lnTo>
                    <a:lnTo>
                      <a:pt x="10731" y="5670"/>
                    </a:lnTo>
                    <a:lnTo>
                      <a:pt x="10776" y="5168"/>
                    </a:lnTo>
                    <a:lnTo>
                      <a:pt x="10785" y="4899"/>
                    </a:lnTo>
                    <a:lnTo>
                      <a:pt x="10776" y="4640"/>
                    </a:lnTo>
                    <a:lnTo>
                      <a:pt x="10731" y="4129"/>
                    </a:lnTo>
                    <a:lnTo>
                      <a:pt x="10632" y="3645"/>
                    </a:lnTo>
                    <a:lnTo>
                      <a:pt x="10489" y="3189"/>
                    </a:lnTo>
                    <a:lnTo>
                      <a:pt x="10292" y="2750"/>
                    </a:lnTo>
                    <a:lnTo>
                      <a:pt x="10059" y="2329"/>
                    </a:lnTo>
                    <a:lnTo>
                      <a:pt x="9772" y="1935"/>
                    </a:lnTo>
                    <a:lnTo>
                      <a:pt x="9432" y="1558"/>
                    </a:lnTo>
                    <a:lnTo>
                      <a:pt x="9244" y="1388"/>
                    </a:lnTo>
                    <a:lnTo>
                      <a:pt x="9056" y="1218"/>
                    </a:lnTo>
                    <a:lnTo>
                      <a:pt x="8653" y="914"/>
                    </a:lnTo>
                    <a:lnTo>
                      <a:pt x="8232" y="654"/>
                    </a:lnTo>
                    <a:lnTo>
                      <a:pt x="7802" y="430"/>
                    </a:lnTo>
                    <a:lnTo>
                      <a:pt x="7345" y="260"/>
                    </a:lnTo>
                    <a:lnTo>
                      <a:pt x="6880" y="134"/>
                    </a:lnTo>
                    <a:lnTo>
                      <a:pt x="6387" y="45"/>
                    </a:lnTo>
                    <a:lnTo>
                      <a:pt x="58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48"/>
              <p:cNvSpPr/>
              <p:nvPr/>
            </p:nvSpPr>
            <p:spPr>
              <a:xfrm>
                <a:off x="5159975" y="2661450"/>
                <a:ext cx="53075" cy="412250"/>
              </a:xfrm>
              <a:custGeom>
                <a:rect b="b" l="l" r="r" t="t"/>
                <a:pathLst>
                  <a:path extrusionOk="0" h="16490" w="2123">
                    <a:moveTo>
                      <a:pt x="0" y="0"/>
                    </a:moveTo>
                    <a:lnTo>
                      <a:pt x="0" y="16489"/>
                    </a:lnTo>
                    <a:lnTo>
                      <a:pt x="2123" y="16489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148"/>
              <p:cNvSpPr/>
              <p:nvPr/>
            </p:nvSpPr>
            <p:spPr>
              <a:xfrm>
                <a:off x="5258475" y="2782125"/>
                <a:ext cx="251725" cy="300750"/>
              </a:xfrm>
              <a:custGeom>
                <a:rect b="b" l="l" r="r" t="t"/>
                <a:pathLst>
                  <a:path extrusionOk="0" h="12030" w="10069">
                    <a:moveTo>
                      <a:pt x="5321" y="6064"/>
                    </a:moveTo>
                    <a:lnTo>
                      <a:pt x="5760" y="6073"/>
                    </a:lnTo>
                    <a:lnTo>
                      <a:pt x="6548" y="6163"/>
                    </a:lnTo>
                    <a:lnTo>
                      <a:pt x="7229" y="6351"/>
                    </a:lnTo>
                    <a:lnTo>
                      <a:pt x="7784" y="6628"/>
                    </a:lnTo>
                    <a:lnTo>
                      <a:pt x="8017" y="6808"/>
                    </a:lnTo>
                    <a:lnTo>
                      <a:pt x="8008" y="7139"/>
                    </a:lnTo>
                    <a:lnTo>
                      <a:pt x="7874" y="7757"/>
                    </a:lnTo>
                    <a:lnTo>
                      <a:pt x="7605" y="8339"/>
                    </a:lnTo>
                    <a:lnTo>
                      <a:pt x="7202" y="8877"/>
                    </a:lnTo>
                    <a:lnTo>
                      <a:pt x="6942" y="9118"/>
                    </a:lnTo>
                    <a:lnTo>
                      <a:pt x="6674" y="9351"/>
                    </a:lnTo>
                    <a:lnTo>
                      <a:pt x="6109" y="9718"/>
                    </a:lnTo>
                    <a:lnTo>
                      <a:pt x="5509" y="9960"/>
                    </a:lnTo>
                    <a:lnTo>
                      <a:pt x="4882" y="10086"/>
                    </a:lnTo>
                    <a:lnTo>
                      <a:pt x="4560" y="10095"/>
                    </a:lnTo>
                    <a:lnTo>
                      <a:pt x="4327" y="10086"/>
                    </a:lnTo>
                    <a:lnTo>
                      <a:pt x="3897" y="10032"/>
                    </a:lnTo>
                    <a:lnTo>
                      <a:pt x="3485" y="9907"/>
                    </a:lnTo>
                    <a:lnTo>
                      <a:pt x="3100" y="9727"/>
                    </a:lnTo>
                    <a:lnTo>
                      <a:pt x="2930" y="9611"/>
                    </a:lnTo>
                    <a:lnTo>
                      <a:pt x="2751" y="9486"/>
                    </a:lnTo>
                    <a:lnTo>
                      <a:pt x="2482" y="9199"/>
                    </a:lnTo>
                    <a:lnTo>
                      <a:pt x="2303" y="8877"/>
                    </a:lnTo>
                    <a:lnTo>
                      <a:pt x="2213" y="8509"/>
                    </a:lnTo>
                    <a:lnTo>
                      <a:pt x="2213" y="8303"/>
                    </a:lnTo>
                    <a:lnTo>
                      <a:pt x="2213" y="8079"/>
                    </a:lnTo>
                    <a:lnTo>
                      <a:pt x="2312" y="7658"/>
                    </a:lnTo>
                    <a:lnTo>
                      <a:pt x="2509" y="7264"/>
                    </a:lnTo>
                    <a:lnTo>
                      <a:pt x="2804" y="6906"/>
                    </a:lnTo>
                    <a:lnTo>
                      <a:pt x="2992" y="6736"/>
                    </a:lnTo>
                    <a:lnTo>
                      <a:pt x="3198" y="6575"/>
                    </a:lnTo>
                    <a:lnTo>
                      <a:pt x="3682" y="6324"/>
                    </a:lnTo>
                    <a:lnTo>
                      <a:pt x="4264" y="6154"/>
                    </a:lnTo>
                    <a:lnTo>
                      <a:pt x="4945" y="6073"/>
                    </a:lnTo>
                    <a:lnTo>
                      <a:pt x="5321" y="6064"/>
                    </a:lnTo>
                    <a:close/>
                    <a:moveTo>
                      <a:pt x="5044" y="1"/>
                    </a:moveTo>
                    <a:lnTo>
                      <a:pt x="4578" y="10"/>
                    </a:lnTo>
                    <a:lnTo>
                      <a:pt x="3718" y="117"/>
                    </a:lnTo>
                    <a:lnTo>
                      <a:pt x="2966" y="332"/>
                    </a:lnTo>
                    <a:lnTo>
                      <a:pt x="2294" y="654"/>
                    </a:lnTo>
                    <a:lnTo>
                      <a:pt x="1998" y="860"/>
                    </a:lnTo>
                    <a:lnTo>
                      <a:pt x="1712" y="1075"/>
                    </a:lnTo>
                    <a:lnTo>
                      <a:pt x="1228" y="1532"/>
                    </a:lnTo>
                    <a:lnTo>
                      <a:pt x="843" y="1998"/>
                    </a:lnTo>
                    <a:lnTo>
                      <a:pt x="556" y="2491"/>
                    </a:lnTo>
                    <a:lnTo>
                      <a:pt x="449" y="2741"/>
                    </a:lnTo>
                    <a:lnTo>
                      <a:pt x="2392" y="3565"/>
                    </a:lnTo>
                    <a:lnTo>
                      <a:pt x="2464" y="3386"/>
                    </a:lnTo>
                    <a:lnTo>
                      <a:pt x="2661" y="3046"/>
                    </a:lnTo>
                    <a:lnTo>
                      <a:pt x="2921" y="2741"/>
                    </a:lnTo>
                    <a:lnTo>
                      <a:pt x="3234" y="2482"/>
                    </a:lnTo>
                    <a:lnTo>
                      <a:pt x="3422" y="2374"/>
                    </a:lnTo>
                    <a:lnTo>
                      <a:pt x="3602" y="2267"/>
                    </a:lnTo>
                    <a:lnTo>
                      <a:pt x="3996" y="2105"/>
                    </a:lnTo>
                    <a:lnTo>
                      <a:pt x="4417" y="1989"/>
                    </a:lnTo>
                    <a:lnTo>
                      <a:pt x="4855" y="1935"/>
                    </a:lnTo>
                    <a:lnTo>
                      <a:pt x="5088" y="1935"/>
                    </a:lnTo>
                    <a:lnTo>
                      <a:pt x="5393" y="1944"/>
                    </a:lnTo>
                    <a:lnTo>
                      <a:pt x="5966" y="2034"/>
                    </a:lnTo>
                    <a:lnTo>
                      <a:pt x="6486" y="2222"/>
                    </a:lnTo>
                    <a:lnTo>
                      <a:pt x="6960" y="2500"/>
                    </a:lnTo>
                    <a:lnTo>
                      <a:pt x="7184" y="2688"/>
                    </a:lnTo>
                    <a:lnTo>
                      <a:pt x="7381" y="2876"/>
                    </a:lnTo>
                    <a:lnTo>
                      <a:pt x="7704" y="3315"/>
                    </a:lnTo>
                    <a:lnTo>
                      <a:pt x="7919" y="3807"/>
                    </a:lnTo>
                    <a:lnTo>
                      <a:pt x="8026" y="4371"/>
                    </a:lnTo>
                    <a:lnTo>
                      <a:pt x="8035" y="4676"/>
                    </a:lnTo>
                    <a:lnTo>
                      <a:pt x="8035" y="4998"/>
                    </a:lnTo>
                    <a:lnTo>
                      <a:pt x="7722" y="4837"/>
                    </a:lnTo>
                    <a:lnTo>
                      <a:pt x="7041" y="4577"/>
                    </a:lnTo>
                    <a:lnTo>
                      <a:pt x="6271" y="4398"/>
                    </a:lnTo>
                    <a:lnTo>
                      <a:pt x="5420" y="4318"/>
                    </a:lnTo>
                    <a:lnTo>
                      <a:pt x="4963" y="4309"/>
                    </a:lnTo>
                    <a:lnTo>
                      <a:pt x="4443" y="4318"/>
                    </a:lnTo>
                    <a:lnTo>
                      <a:pt x="3476" y="4452"/>
                    </a:lnTo>
                    <a:lnTo>
                      <a:pt x="2598" y="4712"/>
                    </a:lnTo>
                    <a:lnTo>
                      <a:pt x="1801" y="5106"/>
                    </a:lnTo>
                    <a:lnTo>
                      <a:pt x="1434" y="5357"/>
                    </a:lnTo>
                    <a:lnTo>
                      <a:pt x="1264" y="5491"/>
                    </a:lnTo>
                    <a:lnTo>
                      <a:pt x="941" y="5778"/>
                    </a:lnTo>
                    <a:lnTo>
                      <a:pt x="673" y="6091"/>
                    </a:lnTo>
                    <a:lnTo>
                      <a:pt x="449" y="6422"/>
                    </a:lnTo>
                    <a:lnTo>
                      <a:pt x="270" y="6781"/>
                    </a:lnTo>
                    <a:lnTo>
                      <a:pt x="135" y="7175"/>
                    </a:lnTo>
                    <a:lnTo>
                      <a:pt x="55" y="7578"/>
                    </a:lnTo>
                    <a:lnTo>
                      <a:pt x="10" y="8017"/>
                    </a:lnTo>
                    <a:lnTo>
                      <a:pt x="1" y="8250"/>
                    </a:lnTo>
                    <a:lnTo>
                      <a:pt x="19" y="8671"/>
                    </a:lnTo>
                    <a:lnTo>
                      <a:pt x="117" y="9253"/>
                    </a:lnTo>
                    <a:lnTo>
                      <a:pt x="234" y="9611"/>
                    </a:lnTo>
                    <a:lnTo>
                      <a:pt x="386" y="9960"/>
                    </a:lnTo>
                    <a:lnTo>
                      <a:pt x="574" y="10274"/>
                    </a:lnTo>
                    <a:lnTo>
                      <a:pt x="924" y="10722"/>
                    </a:lnTo>
                    <a:lnTo>
                      <a:pt x="1210" y="10990"/>
                    </a:lnTo>
                    <a:lnTo>
                      <a:pt x="1524" y="11241"/>
                    </a:lnTo>
                    <a:lnTo>
                      <a:pt x="2195" y="11626"/>
                    </a:lnTo>
                    <a:lnTo>
                      <a:pt x="2948" y="11895"/>
                    </a:lnTo>
                    <a:lnTo>
                      <a:pt x="3772" y="12020"/>
                    </a:lnTo>
                    <a:lnTo>
                      <a:pt x="4211" y="12029"/>
                    </a:lnTo>
                    <a:lnTo>
                      <a:pt x="4515" y="12029"/>
                    </a:lnTo>
                    <a:lnTo>
                      <a:pt x="5088" y="11967"/>
                    </a:lnTo>
                    <a:lnTo>
                      <a:pt x="5626" y="11841"/>
                    </a:lnTo>
                    <a:lnTo>
                      <a:pt x="6127" y="11662"/>
                    </a:lnTo>
                    <a:lnTo>
                      <a:pt x="6593" y="11420"/>
                    </a:lnTo>
                    <a:lnTo>
                      <a:pt x="7023" y="11116"/>
                    </a:lnTo>
                    <a:lnTo>
                      <a:pt x="7426" y="10748"/>
                    </a:lnTo>
                    <a:lnTo>
                      <a:pt x="7784" y="10319"/>
                    </a:lnTo>
                    <a:lnTo>
                      <a:pt x="7954" y="10086"/>
                    </a:lnTo>
                    <a:lnTo>
                      <a:pt x="8044" y="10086"/>
                    </a:lnTo>
                    <a:lnTo>
                      <a:pt x="8044" y="11653"/>
                    </a:lnTo>
                    <a:lnTo>
                      <a:pt x="10068" y="11653"/>
                    </a:lnTo>
                    <a:lnTo>
                      <a:pt x="10068" y="4837"/>
                    </a:lnTo>
                    <a:lnTo>
                      <a:pt x="10068" y="4551"/>
                    </a:lnTo>
                    <a:lnTo>
                      <a:pt x="10023" y="4004"/>
                    </a:lnTo>
                    <a:lnTo>
                      <a:pt x="9925" y="3494"/>
                    </a:lnTo>
                    <a:lnTo>
                      <a:pt x="9790" y="3010"/>
                    </a:lnTo>
                    <a:lnTo>
                      <a:pt x="9611" y="2562"/>
                    </a:lnTo>
                    <a:lnTo>
                      <a:pt x="9387" y="2150"/>
                    </a:lnTo>
                    <a:lnTo>
                      <a:pt x="9119" y="1774"/>
                    </a:lnTo>
                    <a:lnTo>
                      <a:pt x="8814" y="1425"/>
                    </a:lnTo>
                    <a:lnTo>
                      <a:pt x="8635" y="1263"/>
                    </a:lnTo>
                    <a:lnTo>
                      <a:pt x="8456" y="1111"/>
                    </a:lnTo>
                    <a:lnTo>
                      <a:pt x="8071" y="834"/>
                    </a:lnTo>
                    <a:lnTo>
                      <a:pt x="7668" y="592"/>
                    </a:lnTo>
                    <a:lnTo>
                      <a:pt x="7247" y="395"/>
                    </a:lnTo>
                    <a:lnTo>
                      <a:pt x="6799" y="233"/>
                    </a:lnTo>
                    <a:lnTo>
                      <a:pt x="6324" y="117"/>
                    </a:lnTo>
                    <a:lnTo>
                      <a:pt x="5572" y="10"/>
                    </a:lnTo>
                    <a:lnTo>
                      <a:pt x="50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148"/>
              <p:cNvSpPr/>
              <p:nvPr/>
            </p:nvSpPr>
            <p:spPr>
              <a:xfrm>
                <a:off x="5545100" y="2704875"/>
                <a:ext cx="183175" cy="373300"/>
              </a:xfrm>
              <a:custGeom>
                <a:rect b="b" l="l" r="r" t="t"/>
                <a:pathLst>
                  <a:path extrusionOk="0" h="14932" w="7327">
                    <a:moveTo>
                      <a:pt x="1989" y="1"/>
                    </a:moveTo>
                    <a:lnTo>
                      <a:pt x="1989" y="3458"/>
                    </a:lnTo>
                    <a:lnTo>
                      <a:pt x="0" y="3458"/>
                    </a:lnTo>
                    <a:lnTo>
                      <a:pt x="0" y="5392"/>
                    </a:lnTo>
                    <a:lnTo>
                      <a:pt x="1989" y="5392"/>
                    </a:lnTo>
                    <a:lnTo>
                      <a:pt x="1989" y="11313"/>
                    </a:lnTo>
                    <a:lnTo>
                      <a:pt x="1998" y="11743"/>
                    </a:lnTo>
                    <a:lnTo>
                      <a:pt x="2105" y="12504"/>
                    </a:lnTo>
                    <a:lnTo>
                      <a:pt x="2338" y="13176"/>
                    </a:lnTo>
                    <a:lnTo>
                      <a:pt x="2687" y="13749"/>
                    </a:lnTo>
                    <a:lnTo>
                      <a:pt x="2911" y="13991"/>
                    </a:lnTo>
                    <a:lnTo>
                      <a:pt x="3153" y="14215"/>
                    </a:lnTo>
                    <a:lnTo>
                      <a:pt x="3726" y="14573"/>
                    </a:lnTo>
                    <a:lnTo>
                      <a:pt x="4407" y="14806"/>
                    </a:lnTo>
                    <a:lnTo>
                      <a:pt x="5186" y="14922"/>
                    </a:lnTo>
                    <a:lnTo>
                      <a:pt x="5625" y="14931"/>
                    </a:lnTo>
                    <a:lnTo>
                      <a:pt x="6118" y="14922"/>
                    </a:lnTo>
                    <a:lnTo>
                      <a:pt x="6763" y="14815"/>
                    </a:lnTo>
                    <a:lnTo>
                      <a:pt x="7148" y="14707"/>
                    </a:lnTo>
                    <a:lnTo>
                      <a:pt x="7327" y="14645"/>
                    </a:lnTo>
                    <a:lnTo>
                      <a:pt x="6583" y="12817"/>
                    </a:lnTo>
                    <a:lnTo>
                      <a:pt x="6386" y="12898"/>
                    </a:lnTo>
                    <a:lnTo>
                      <a:pt x="5903" y="12988"/>
                    </a:lnTo>
                    <a:lnTo>
                      <a:pt x="5625" y="12997"/>
                    </a:lnTo>
                    <a:lnTo>
                      <a:pt x="5437" y="12988"/>
                    </a:lnTo>
                    <a:lnTo>
                      <a:pt x="5106" y="12934"/>
                    </a:lnTo>
                    <a:lnTo>
                      <a:pt x="4819" y="12817"/>
                    </a:lnTo>
                    <a:lnTo>
                      <a:pt x="4577" y="12647"/>
                    </a:lnTo>
                    <a:lnTo>
                      <a:pt x="4389" y="12414"/>
                    </a:lnTo>
                    <a:lnTo>
                      <a:pt x="4246" y="12128"/>
                    </a:lnTo>
                    <a:lnTo>
                      <a:pt x="4147" y="11778"/>
                    </a:lnTo>
                    <a:lnTo>
                      <a:pt x="4102" y="11375"/>
                    </a:lnTo>
                    <a:lnTo>
                      <a:pt x="4102" y="11152"/>
                    </a:lnTo>
                    <a:lnTo>
                      <a:pt x="4102" y="5392"/>
                    </a:lnTo>
                    <a:lnTo>
                      <a:pt x="6870" y="5392"/>
                    </a:lnTo>
                    <a:lnTo>
                      <a:pt x="6870" y="3458"/>
                    </a:lnTo>
                    <a:lnTo>
                      <a:pt x="4102" y="3458"/>
                    </a:lnTo>
                    <a:lnTo>
                      <a:pt x="41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48"/>
              <p:cNvSpPr/>
              <p:nvPr/>
            </p:nvSpPr>
            <p:spPr>
              <a:xfrm>
                <a:off x="5754900" y="2659200"/>
                <a:ext cx="195500" cy="415150"/>
              </a:xfrm>
              <a:custGeom>
                <a:rect b="b" l="l" r="r" t="t"/>
                <a:pathLst>
                  <a:path extrusionOk="0" h="16606" w="7820">
                    <a:moveTo>
                      <a:pt x="6118" y="0"/>
                    </a:moveTo>
                    <a:lnTo>
                      <a:pt x="5679" y="9"/>
                    </a:lnTo>
                    <a:lnTo>
                      <a:pt x="4864" y="135"/>
                    </a:lnTo>
                    <a:lnTo>
                      <a:pt x="4139" y="395"/>
                    </a:lnTo>
                    <a:lnTo>
                      <a:pt x="3503" y="780"/>
                    </a:lnTo>
                    <a:lnTo>
                      <a:pt x="3225" y="1030"/>
                    </a:lnTo>
                    <a:lnTo>
                      <a:pt x="2956" y="1299"/>
                    </a:lnTo>
                    <a:lnTo>
                      <a:pt x="2535" y="1899"/>
                    </a:lnTo>
                    <a:lnTo>
                      <a:pt x="2267" y="2589"/>
                    </a:lnTo>
                    <a:lnTo>
                      <a:pt x="2123" y="3368"/>
                    </a:lnTo>
                    <a:lnTo>
                      <a:pt x="2114" y="3798"/>
                    </a:lnTo>
                    <a:lnTo>
                      <a:pt x="2114" y="5321"/>
                    </a:lnTo>
                    <a:lnTo>
                      <a:pt x="1" y="5321"/>
                    </a:lnTo>
                    <a:lnTo>
                      <a:pt x="1" y="7255"/>
                    </a:lnTo>
                    <a:lnTo>
                      <a:pt x="2123" y="7255"/>
                    </a:lnTo>
                    <a:lnTo>
                      <a:pt x="2123" y="16606"/>
                    </a:lnTo>
                    <a:lnTo>
                      <a:pt x="4237" y="16606"/>
                    </a:lnTo>
                    <a:lnTo>
                      <a:pt x="4237" y="7255"/>
                    </a:lnTo>
                    <a:lnTo>
                      <a:pt x="7184" y="7255"/>
                    </a:lnTo>
                    <a:lnTo>
                      <a:pt x="7184" y="5321"/>
                    </a:lnTo>
                    <a:lnTo>
                      <a:pt x="4237" y="5321"/>
                    </a:lnTo>
                    <a:lnTo>
                      <a:pt x="4237" y="3888"/>
                    </a:lnTo>
                    <a:lnTo>
                      <a:pt x="4246" y="3646"/>
                    </a:lnTo>
                    <a:lnTo>
                      <a:pt x="4309" y="3234"/>
                    </a:lnTo>
                    <a:lnTo>
                      <a:pt x="4443" y="2876"/>
                    </a:lnTo>
                    <a:lnTo>
                      <a:pt x="4640" y="2571"/>
                    </a:lnTo>
                    <a:lnTo>
                      <a:pt x="4766" y="2437"/>
                    </a:lnTo>
                    <a:lnTo>
                      <a:pt x="4900" y="2320"/>
                    </a:lnTo>
                    <a:lnTo>
                      <a:pt x="5204" y="2141"/>
                    </a:lnTo>
                    <a:lnTo>
                      <a:pt x="5545" y="2016"/>
                    </a:lnTo>
                    <a:lnTo>
                      <a:pt x="5921" y="1953"/>
                    </a:lnTo>
                    <a:lnTo>
                      <a:pt x="6118" y="1944"/>
                    </a:lnTo>
                    <a:lnTo>
                      <a:pt x="6405" y="1953"/>
                    </a:lnTo>
                    <a:lnTo>
                      <a:pt x="6888" y="2043"/>
                    </a:lnTo>
                    <a:lnTo>
                      <a:pt x="7085" y="2123"/>
                    </a:lnTo>
                    <a:lnTo>
                      <a:pt x="7820" y="305"/>
                    </a:lnTo>
                    <a:lnTo>
                      <a:pt x="7650" y="224"/>
                    </a:lnTo>
                    <a:lnTo>
                      <a:pt x="7264" y="117"/>
                    </a:lnTo>
                    <a:lnTo>
                      <a:pt x="6611" y="9"/>
                    </a:lnTo>
                    <a:lnTo>
                      <a:pt x="61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48"/>
              <p:cNvSpPr/>
              <p:nvPr/>
            </p:nvSpPr>
            <p:spPr>
              <a:xfrm>
                <a:off x="5951500" y="2782350"/>
                <a:ext cx="290000" cy="300525"/>
              </a:xfrm>
              <a:custGeom>
                <a:rect b="b" l="l" r="r" t="t"/>
                <a:pathLst>
                  <a:path extrusionOk="0" h="12021" w="11600">
                    <a:moveTo>
                      <a:pt x="5804" y="1935"/>
                    </a:moveTo>
                    <a:lnTo>
                      <a:pt x="6172" y="1944"/>
                    </a:lnTo>
                    <a:lnTo>
                      <a:pt x="6870" y="2087"/>
                    </a:lnTo>
                    <a:lnTo>
                      <a:pt x="7515" y="2365"/>
                    </a:lnTo>
                    <a:lnTo>
                      <a:pt x="8115" y="2786"/>
                    </a:lnTo>
                    <a:lnTo>
                      <a:pt x="8384" y="3055"/>
                    </a:lnTo>
                    <a:lnTo>
                      <a:pt x="8653" y="3341"/>
                    </a:lnTo>
                    <a:lnTo>
                      <a:pt x="9065" y="3986"/>
                    </a:lnTo>
                    <a:lnTo>
                      <a:pt x="9333" y="4721"/>
                    </a:lnTo>
                    <a:lnTo>
                      <a:pt x="9477" y="5554"/>
                    </a:lnTo>
                    <a:lnTo>
                      <a:pt x="9486" y="6010"/>
                    </a:lnTo>
                    <a:lnTo>
                      <a:pt x="9477" y="6458"/>
                    </a:lnTo>
                    <a:lnTo>
                      <a:pt x="9333" y="7291"/>
                    </a:lnTo>
                    <a:lnTo>
                      <a:pt x="9065" y="8026"/>
                    </a:lnTo>
                    <a:lnTo>
                      <a:pt x="8653" y="8679"/>
                    </a:lnTo>
                    <a:lnTo>
                      <a:pt x="8384" y="8966"/>
                    </a:lnTo>
                    <a:lnTo>
                      <a:pt x="8115" y="9235"/>
                    </a:lnTo>
                    <a:lnTo>
                      <a:pt x="7515" y="9656"/>
                    </a:lnTo>
                    <a:lnTo>
                      <a:pt x="6870" y="9933"/>
                    </a:lnTo>
                    <a:lnTo>
                      <a:pt x="6172" y="10077"/>
                    </a:lnTo>
                    <a:lnTo>
                      <a:pt x="5804" y="10086"/>
                    </a:lnTo>
                    <a:lnTo>
                      <a:pt x="5437" y="10077"/>
                    </a:lnTo>
                    <a:lnTo>
                      <a:pt x="4739" y="9933"/>
                    </a:lnTo>
                    <a:lnTo>
                      <a:pt x="4094" y="9656"/>
                    </a:lnTo>
                    <a:lnTo>
                      <a:pt x="3494" y="9235"/>
                    </a:lnTo>
                    <a:lnTo>
                      <a:pt x="3216" y="8966"/>
                    </a:lnTo>
                    <a:lnTo>
                      <a:pt x="2956" y="8679"/>
                    </a:lnTo>
                    <a:lnTo>
                      <a:pt x="2544" y="8035"/>
                    </a:lnTo>
                    <a:lnTo>
                      <a:pt x="2267" y="7300"/>
                    </a:lnTo>
                    <a:lnTo>
                      <a:pt x="2132" y="6467"/>
                    </a:lnTo>
                    <a:lnTo>
                      <a:pt x="2114" y="6010"/>
                    </a:lnTo>
                    <a:lnTo>
                      <a:pt x="2132" y="5563"/>
                    </a:lnTo>
                    <a:lnTo>
                      <a:pt x="2267" y="4730"/>
                    </a:lnTo>
                    <a:lnTo>
                      <a:pt x="2544" y="3995"/>
                    </a:lnTo>
                    <a:lnTo>
                      <a:pt x="2956" y="3341"/>
                    </a:lnTo>
                    <a:lnTo>
                      <a:pt x="3216" y="3055"/>
                    </a:lnTo>
                    <a:lnTo>
                      <a:pt x="3494" y="2786"/>
                    </a:lnTo>
                    <a:lnTo>
                      <a:pt x="4094" y="2365"/>
                    </a:lnTo>
                    <a:lnTo>
                      <a:pt x="4739" y="2087"/>
                    </a:lnTo>
                    <a:lnTo>
                      <a:pt x="5437" y="1944"/>
                    </a:lnTo>
                    <a:lnTo>
                      <a:pt x="5804" y="1935"/>
                    </a:lnTo>
                    <a:close/>
                    <a:moveTo>
                      <a:pt x="5491" y="1"/>
                    </a:moveTo>
                    <a:lnTo>
                      <a:pt x="4882" y="54"/>
                    </a:lnTo>
                    <a:lnTo>
                      <a:pt x="4309" y="162"/>
                    </a:lnTo>
                    <a:lnTo>
                      <a:pt x="3753" y="323"/>
                    </a:lnTo>
                    <a:lnTo>
                      <a:pt x="3234" y="538"/>
                    </a:lnTo>
                    <a:lnTo>
                      <a:pt x="2741" y="807"/>
                    </a:lnTo>
                    <a:lnTo>
                      <a:pt x="2275" y="1129"/>
                    </a:lnTo>
                    <a:lnTo>
                      <a:pt x="1846" y="1505"/>
                    </a:lnTo>
                    <a:lnTo>
                      <a:pt x="1640" y="1711"/>
                    </a:lnTo>
                    <a:lnTo>
                      <a:pt x="1434" y="1926"/>
                    </a:lnTo>
                    <a:lnTo>
                      <a:pt x="1084" y="2383"/>
                    </a:lnTo>
                    <a:lnTo>
                      <a:pt x="771" y="2867"/>
                    </a:lnTo>
                    <a:lnTo>
                      <a:pt x="520" y="3377"/>
                    </a:lnTo>
                    <a:lnTo>
                      <a:pt x="314" y="3915"/>
                    </a:lnTo>
                    <a:lnTo>
                      <a:pt x="162" y="4479"/>
                    </a:lnTo>
                    <a:lnTo>
                      <a:pt x="54" y="5070"/>
                    </a:lnTo>
                    <a:lnTo>
                      <a:pt x="9" y="5688"/>
                    </a:lnTo>
                    <a:lnTo>
                      <a:pt x="1" y="6010"/>
                    </a:lnTo>
                    <a:lnTo>
                      <a:pt x="9" y="6333"/>
                    </a:lnTo>
                    <a:lnTo>
                      <a:pt x="54" y="6951"/>
                    </a:lnTo>
                    <a:lnTo>
                      <a:pt x="162" y="7542"/>
                    </a:lnTo>
                    <a:lnTo>
                      <a:pt x="314" y="8106"/>
                    </a:lnTo>
                    <a:lnTo>
                      <a:pt x="520" y="8644"/>
                    </a:lnTo>
                    <a:lnTo>
                      <a:pt x="771" y="9154"/>
                    </a:lnTo>
                    <a:lnTo>
                      <a:pt x="1084" y="9638"/>
                    </a:lnTo>
                    <a:lnTo>
                      <a:pt x="1434" y="10095"/>
                    </a:lnTo>
                    <a:lnTo>
                      <a:pt x="1640" y="10310"/>
                    </a:lnTo>
                    <a:lnTo>
                      <a:pt x="1846" y="10516"/>
                    </a:lnTo>
                    <a:lnTo>
                      <a:pt x="2275" y="10892"/>
                    </a:lnTo>
                    <a:lnTo>
                      <a:pt x="2741" y="11214"/>
                    </a:lnTo>
                    <a:lnTo>
                      <a:pt x="3234" y="11483"/>
                    </a:lnTo>
                    <a:lnTo>
                      <a:pt x="3753" y="11698"/>
                    </a:lnTo>
                    <a:lnTo>
                      <a:pt x="4309" y="11859"/>
                    </a:lnTo>
                    <a:lnTo>
                      <a:pt x="4882" y="11967"/>
                    </a:lnTo>
                    <a:lnTo>
                      <a:pt x="5491" y="12020"/>
                    </a:lnTo>
                    <a:lnTo>
                      <a:pt x="6118" y="12020"/>
                    </a:lnTo>
                    <a:lnTo>
                      <a:pt x="6718" y="11967"/>
                    </a:lnTo>
                    <a:lnTo>
                      <a:pt x="7291" y="11859"/>
                    </a:lnTo>
                    <a:lnTo>
                      <a:pt x="7846" y="11698"/>
                    </a:lnTo>
                    <a:lnTo>
                      <a:pt x="8366" y="11483"/>
                    </a:lnTo>
                    <a:lnTo>
                      <a:pt x="8859" y="11214"/>
                    </a:lnTo>
                    <a:lnTo>
                      <a:pt x="9324" y="10892"/>
                    </a:lnTo>
                    <a:lnTo>
                      <a:pt x="9763" y="10516"/>
                    </a:lnTo>
                    <a:lnTo>
                      <a:pt x="9969" y="10310"/>
                    </a:lnTo>
                    <a:lnTo>
                      <a:pt x="10166" y="10095"/>
                    </a:lnTo>
                    <a:lnTo>
                      <a:pt x="10524" y="9638"/>
                    </a:lnTo>
                    <a:lnTo>
                      <a:pt x="10829" y="9154"/>
                    </a:lnTo>
                    <a:lnTo>
                      <a:pt x="11089" y="8644"/>
                    </a:lnTo>
                    <a:lnTo>
                      <a:pt x="11286" y="8106"/>
                    </a:lnTo>
                    <a:lnTo>
                      <a:pt x="11447" y="7542"/>
                    </a:lnTo>
                    <a:lnTo>
                      <a:pt x="11546" y="6951"/>
                    </a:lnTo>
                    <a:lnTo>
                      <a:pt x="11599" y="6333"/>
                    </a:lnTo>
                    <a:lnTo>
                      <a:pt x="11599" y="6010"/>
                    </a:lnTo>
                    <a:lnTo>
                      <a:pt x="11599" y="5688"/>
                    </a:lnTo>
                    <a:lnTo>
                      <a:pt x="11546" y="5070"/>
                    </a:lnTo>
                    <a:lnTo>
                      <a:pt x="11447" y="4479"/>
                    </a:lnTo>
                    <a:lnTo>
                      <a:pt x="11286" y="3915"/>
                    </a:lnTo>
                    <a:lnTo>
                      <a:pt x="11089" y="3377"/>
                    </a:lnTo>
                    <a:lnTo>
                      <a:pt x="10829" y="2867"/>
                    </a:lnTo>
                    <a:lnTo>
                      <a:pt x="10524" y="2383"/>
                    </a:lnTo>
                    <a:lnTo>
                      <a:pt x="10166" y="1926"/>
                    </a:lnTo>
                    <a:lnTo>
                      <a:pt x="9969" y="1711"/>
                    </a:lnTo>
                    <a:lnTo>
                      <a:pt x="9763" y="1505"/>
                    </a:lnTo>
                    <a:lnTo>
                      <a:pt x="9324" y="1129"/>
                    </a:lnTo>
                    <a:lnTo>
                      <a:pt x="8859" y="807"/>
                    </a:lnTo>
                    <a:lnTo>
                      <a:pt x="8366" y="538"/>
                    </a:lnTo>
                    <a:lnTo>
                      <a:pt x="7846" y="323"/>
                    </a:lnTo>
                    <a:lnTo>
                      <a:pt x="7300" y="162"/>
                    </a:lnTo>
                    <a:lnTo>
                      <a:pt x="6718" y="54"/>
                    </a:lnTo>
                    <a:lnTo>
                      <a:pt x="61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48"/>
              <p:cNvSpPr/>
              <p:nvPr/>
            </p:nvSpPr>
            <p:spPr>
              <a:xfrm>
                <a:off x="6284675" y="2784825"/>
                <a:ext cx="174475" cy="288875"/>
              </a:xfrm>
              <a:custGeom>
                <a:rect b="b" l="l" r="r" t="t"/>
                <a:pathLst>
                  <a:path extrusionOk="0" h="11555" w="6979">
                    <a:moveTo>
                      <a:pt x="5384" y="0"/>
                    </a:moveTo>
                    <a:lnTo>
                      <a:pt x="5151" y="9"/>
                    </a:lnTo>
                    <a:lnTo>
                      <a:pt x="4667" y="81"/>
                    </a:lnTo>
                    <a:lnTo>
                      <a:pt x="4184" y="224"/>
                    </a:lnTo>
                    <a:lnTo>
                      <a:pt x="3691" y="448"/>
                    </a:lnTo>
                    <a:lnTo>
                      <a:pt x="3440" y="591"/>
                    </a:lnTo>
                    <a:lnTo>
                      <a:pt x="3198" y="743"/>
                    </a:lnTo>
                    <a:lnTo>
                      <a:pt x="2777" y="1093"/>
                    </a:lnTo>
                    <a:lnTo>
                      <a:pt x="2446" y="1469"/>
                    </a:lnTo>
                    <a:lnTo>
                      <a:pt x="2204" y="1890"/>
                    </a:lnTo>
                    <a:lnTo>
                      <a:pt x="2115" y="2114"/>
                    </a:lnTo>
                    <a:lnTo>
                      <a:pt x="2025" y="2114"/>
                    </a:lnTo>
                    <a:lnTo>
                      <a:pt x="2025" y="269"/>
                    </a:lnTo>
                    <a:lnTo>
                      <a:pt x="1" y="269"/>
                    </a:lnTo>
                    <a:lnTo>
                      <a:pt x="1" y="11554"/>
                    </a:lnTo>
                    <a:lnTo>
                      <a:pt x="2115" y="11554"/>
                    </a:lnTo>
                    <a:lnTo>
                      <a:pt x="2115" y="5401"/>
                    </a:lnTo>
                    <a:lnTo>
                      <a:pt x="2124" y="5034"/>
                    </a:lnTo>
                    <a:lnTo>
                      <a:pt x="2231" y="4362"/>
                    </a:lnTo>
                    <a:lnTo>
                      <a:pt x="2455" y="3771"/>
                    </a:lnTo>
                    <a:lnTo>
                      <a:pt x="2786" y="3242"/>
                    </a:lnTo>
                    <a:lnTo>
                      <a:pt x="3001" y="3010"/>
                    </a:lnTo>
                    <a:lnTo>
                      <a:pt x="3225" y="2795"/>
                    </a:lnTo>
                    <a:lnTo>
                      <a:pt x="3700" y="2454"/>
                    </a:lnTo>
                    <a:lnTo>
                      <a:pt x="4210" y="2230"/>
                    </a:lnTo>
                    <a:lnTo>
                      <a:pt x="4748" y="2114"/>
                    </a:lnTo>
                    <a:lnTo>
                      <a:pt x="5034" y="2105"/>
                    </a:lnTo>
                    <a:lnTo>
                      <a:pt x="5384" y="2114"/>
                    </a:lnTo>
                    <a:lnTo>
                      <a:pt x="5948" y="2186"/>
                    </a:lnTo>
                    <a:lnTo>
                      <a:pt x="6172" y="2266"/>
                    </a:lnTo>
                    <a:lnTo>
                      <a:pt x="6978" y="278"/>
                    </a:lnTo>
                    <a:lnTo>
                      <a:pt x="6808" y="215"/>
                    </a:lnTo>
                    <a:lnTo>
                      <a:pt x="6450" y="108"/>
                    </a:lnTo>
                    <a:lnTo>
                      <a:pt x="5841" y="9"/>
                    </a:lnTo>
                    <a:lnTo>
                      <a:pt x="53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48"/>
              <p:cNvSpPr/>
              <p:nvPr/>
            </p:nvSpPr>
            <p:spPr>
              <a:xfrm>
                <a:off x="6493375" y="2782575"/>
                <a:ext cx="428600" cy="292000"/>
              </a:xfrm>
              <a:custGeom>
                <a:rect b="b" l="l" r="r" t="t"/>
                <a:pathLst>
                  <a:path extrusionOk="0" h="11680" w="17144">
                    <a:moveTo>
                      <a:pt x="5598" y="1"/>
                    </a:moveTo>
                    <a:lnTo>
                      <a:pt x="5356" y="9"/>
                    </a:lnTo>
                    <a:lnTo>
                      <a:pt x="4855" y="72"/>
                    </a:lnTo>
                    <a:lnTo>
                      <a:pt x="4362" y="215"/>
                    </a:lnTo>
                    <a:lnTo>
                      <a:pt x="3861" y="421"/>
                    </a:lnTo>
                    <a:lnTo>
                      <a:pt x="3610" y="565"/>
                    </a:lnTo>
                    <a:lnTo>
                      <a:pt x="3359" y="699"/>
                    </a:lnTo>
                    <a:lnTo>
                      <a:pt x="2920" y="1013"/>
                    </a:lnTo>
                    <a:lnTo>
                      <a:pt x="2553" y="1353"/>
                    </a:lnTo>
                    <a:lnTo>
                      <a:pt x="2248" y="1729"/>
                    </a:lnTo>
                    <a:lnTo>
                      <a:pt x="2123" y="1926"/>
                    </a:lnTo>
                    <a:lnTo>
                      <a:pt x="2034" y="1926"/>
                    </a:lnTo>
                    <a:lnTo>
                      <a:pt x="2034" y="359"/>
                    </a:lnTo>
                    <a:lnTo>
                      <a:pt x="0" y="359"/>
                    </a:lnTo>
                    <a:lnTo>
                      <a:pt x="0" y="11644"/>
                    </a:lnTo>
                    <a:lnTo>
                      <a:pt x="0" y="11680"/>
                    </a:lnTo>
                    <a:lnTo>
                      <a:pt x="2114" y="11680"/>
                    </a:lnTo>
                    <a:lnTo>
                      <a:pt x="2114" y="5428"/>
                    </a:lnTo>
                    <a:lnTo>
                      <a:pt x="2123" y="5097"/>
                    </a:lnTo>
                    <a:lnTo>
                      <a:pt x="2231" y="4452"/>
                    </a:lnTo>
                    <a:lnTo>
                      <a:pt x="2428" y="3843"/>
                    </a:lnTo>
                    <a:lnTo>
                      <a:pt x="2741" y="3279"/>
                    </a:lnTo>
                    <a:lnTo>
                      <a:pt x="2938" y="3010"/>
                    </a:lnTo>
                    <a:lnTo>
                      <a:pt x="3144" y="2759"/>
                    </a:lnTo>
                    <a:lnTo>
                      <a:pt x="3610" y="2356"/>
                    </a:lnTo>
                    <a:lnTo>
                      <a:pt x="4120" y="2096"/>
                    </a:lnTo>
                    <a:lnTo>
                      <a:pt x="4694" y="1962"/>
                    </a:lnTo>
                    <a:lnTo>
                      <a:pt x="4998" y="1953"/>
                    </a:lnTo>
                    <a:lnTo>
                      <a:pt x="5312" y="1953"/>
                    </a:lnTo>
                    <a:lnTo>
                      <a:pt x="5867" y="2052"/>
                    </a:lnTo>
                    <a:lnTo>
                      <a:pt x="6333" y="2231"/>
                    </a:lnTo>
                    <a:lnTo>
                      <a:pt x="6727" y="2499"/>
                    </a:lnTo>
                    <a:lnTo>
                      <a:pt x="6888" y="2670"/>
                    </a:lnTo>
                    <a:lnTo>
                      <a:pt x="7040" y="2858"/>
                    </a:lnTo>
                    <a:lnTo>
                      <a:pt x="7273" y="3341"/>
                    </a:lnTo>
                    <a:lnTo>
                      <a:pt x="7425" y="3941"/>
                    </a:lnTo>
                    <a:lnTo>
                      <a:pt x="7506" y="4667"/>
                    </a:lnTo>
                    <a:lnTo>
                      <a:pt x="7515" y="5088"/>
                    </a:lnTo>
                    <a:lnTo>
                      <a:pt x="7515" y="11671"/>
                    </a:lnTo>
                    <a:lnTo>
                      <a:pt x="9620" y="11671"/>
                    </a:lnTo>
                    <a:lnTo>
                      <a:pt x="9620" y="5419"/>
                    </a:lnTo>
                    <a:lnTo>
                      <a:pt x="9629" y="5079"/>
                    </a:lnTo>
                    <a:lnTo>
                      <a:pt x="9727" y="4443"/>
                    </a:lnTo>
                    <a:lnTo>
                      <a:pt x="9933" y="3834"/>
                    </a:lnTo>
                    <a:lnTo>
                      <a:pt x="10238" y="3270"/>
                    </a:lnTo>
                    <a:lnTo>
                      <a:pt x="10435" y="3001"/>
                    </a:lnTo>
                    <a:lnTo>
                      <a:pt x="10650" y="2750"/>
                    </a:lnTo>
                    <a:lnTo>
                      <a:pt x="11107" y="2347"/>
                    </a:lnTo>
                    <a:lnTo>
                      <a:pt x="11626" y="2078"/>
                    </a:lnTo>
                    <a:lnTo>
                      <a:pt x="12190" y="1953"/>
                    </a:lnTo>
                    <a:lnTo>
                      <a:pt x="12495" y="1935"/>
                    </a:lnTo>
                    <a:lnTo>
                      <a:pt x="12808" y="1944"/>
                    </a:lnTo>
                    <a:lnTo>
                      <a:pt x="13364" y="2034"/>
                    </a:lnTo>
                    <a:lnTo>
                      <a:pt x="13838" y="2213"/>
                    </a:lnTo>
                    <a:lnTo>
                      <a:pt x="14223" y="2482"/>
                    </a:lnTo>
                    <a:lnTo>
                      <a:pt x="14394" y="2652"/>
                    </a:lnTo>
                    <a:lnTo>
                      <a:pt x="14537" y="2849"/>
                    </a:lnTo>
                    <a:lnTo>
                      <a:pt x="14770" y="3323"/>
                    </a:lnTo>
                    <a:lnTo>
                      <a:pt x="14931" y="3932"/>
                    </a:lnTo>
                    <a:lnTo>
                      <a:pt x="15012" y="4658"/>
                    </a:lnTo>
                    <a:lnTo>
                      <a:pt x="15021" y="5070"/>
                    </a:lnTo>
                    <a:lnTo>
                      <a:pt x="15021" y="11653"/>
                    </a:lnTo>
                    <a:lnTo>
                      <a:pt x="17143" y="11653"/>
                    </a:lnTo>
                    <a:lnTo>
                      <a:pt x="17143" y="4748"/>
                    </a:lnTo>
                    <a:lnTo>
                      <a:pt x="17134" y="4210"/>
                    </a:lnTo>
                    <a:lnTo>
                      <a:pt x="17000" y="3225"/>
                    </a:lnTo>
                    <a:lnTo>
                      <a:pt x="16749" y="2356"/>
                    </a:lnTo>
                    <a:lnTo>
                      <a:pt x="16364" y="1604"/>
                    </a:lnTo>
                    <a:lnTo>
                      <a:pt x="16122" y="1281"/>
                    </a:lnTo>
                    <a:lnTo>
                      <a:pt x="15997" y="1120"/>
                    </a:lnTo>
                    <a:lnTo>
                      <a:pt x="15710" y="842"/>
                    </a:lnTo>
                    <a:lnTo>
                      <a:pt x="15397" y="601"/>
                    </a:lnTo>
                    <a:lnTo>
                      <a:pt x="15056" y="404"/>
                    </a:lnTo>
                    <a:lnTo>
                      <a:pt x="14671" y="242"/>
                    </a:lnTo>
                    <a:lnTo>
                      <a:pt x="14268" y="126"/>
                    </a:lnTo>
                    <a:lnTo>
                      <a:pt x="13829" y="45"/>
                    </a:lnTo>
                    <a:lnTo>
                      <a:pt x="13364" y="1"/>
                    </a:lnTo>
                    <a:lnTo>
                      <a:pt x="13113" y="1"/>
                    </a:lnTo>
                    <a:lnTo>
                      <a:pt x="12799" y="9"/>
                    </a:lnTo>
                    <a:lnTo>
                      <a:pt x="12190" y="72"/>
                    </a:lnTo>
                    <a:lnTo>
                      <a:pt x="11626" y="207"/>
                    </a:lnTo>
                    <a:lnTo>
                      <a:pt x="11098" y="413"/>
                    </a:lnTo>
                    <a:lnTo>
                      <a:pt x="10605" y="681"/>
                    </a:lnTo>
                    <a:lnTo>
                      <a:pt x="10148" y="1022"/>
                    </a:lnTo>
                    <a:lnTo>
                      <a:pt x="9727" y="1425"/>
                    </a:lnTo>
                    <a:lnTo>
                      <a:pt x="9351" y="1899"/>
                    </a:lnTo>
                    <a:lnTo>
                      <a:pt x="9172" y="2159"/>
                    </a:lnTo>
                    <a:lnTo>
                      <a:pt x="9047" y="1899"/>
                    </a:lnTo>
                    <a:lnTo>
                      <a:pt x="8760" y="1425"/>
                    </a:lnTo>
                    <a:lnTo>
                      <a:pt x="8420" y="1022"/>
                    </a:lnTo>
                    <a:lnTo>
                      <a:pt x="8025" y="681"/>
                    </a:lnTo>
                    <a:lnTo>
                      <a:pt x="7578" y="413"/>
                    </a:lnTo>
                    <a:lnTo>
                      <a:pt x="7076" y="207"/>
                    </a:lnTo>
                    <a:lnTo>
                      <a:pt x="6530" y="72"/>
                    </a:lnTo>
                    <a:lnTo>
                      <a:pt x="5921" y="9"/>
                    </a:lnTo>
                    <a:lnTo>
                      <a:pt x="55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48"/>
              <p:cNvSpPr/>
              <p:nvPr/>
            </p:nvSpPr>
            <p:spPr>
              <a:xfrm>
                <a:off x="1340225" y="2610825"/>
                <a:ext cx="1865675" cy="609075"/>
              </a:xfrm>
              <a:custGeom>
                <a:rect b="b" l="l" r="r" t="t"/>
                <a:pathLst>
                  <a:path extrusionOk="0" h="24363" w="74627">
                    <a:moveTo>
                      <a:pt x="69431" y="9092"/>
                    </a:moveTo>
                    <a:lnTo>
                      <a:pt x="69799" y="9137"/>
                    </a:lnTo>
                    <a:lnTo>
                      <a:pt x="70148" y="9226"/>
                    </a:lnTo>
                    <a:lnTo>
                      <a:pt x="70479" y="9360"/>
                    </a:lnTo>
                    <a:lnTo>
                      <a:pt x="70641" y="9450"/>
                    </a:lnTo>
                    <a:lnTo>
                      <a:pt x="70793" y="9540"/>
                    </a:lnTo>
                    <a:lnTo>
                      <a:pt x="71053" y="9746"/>
                    </a:lnTo>
                    <a:lnTo>
                      <a:pt x="71259" y="9978"/>
                    </a:lnTo>
                    <a:lnTo>
                      <a:pt x="71429" y="10238"/>
                    </a:lnTo>
                    <a:lnTo>
                      <a:pt x="71491" y="10373"/>
                    </a:lnTo>
                    <a:lnTo>
                      <a:pt x="66064" y="12639"/>
                    </a:lnTo>
                    <a:lnTo>
                      <a:pt x="66064" y="12236"/>
                    </a:lnTo>
                    <a:lnTo>
                      <a:pt x="66171" y="11510"/>
                    </a:lnTo>
                    <a:lnTo>
                      <a:pt x="66422" y="10865"/>
                    </a:lnTo>
                    <a:lnTo>
                      <a:pt x="66798" y="10301"/>
                    </a:lnTo>
                    <a:lnTo>
                      <a:pt x="67049" y="10050"/>
                    </a:lnTo>
                    <a:lnTo>
                      <a:pt x="67300" y="9817"/>
                    </a:lnTo>
                    <a:lnTo>
                      <a:pt x="67828" y="9459"/>
                    </a:lnTo>
                    <a:lnTo>
                      <a:pt x="68383" y="9217"/>
                    </a:lnTo>
                    <a:lnTo>
                      <a:pt x="68948" y="9101"/>
                    </a:lnTo>
                    <a:lnTo>
                      <a:pt x="69243" y="9092"/>
                    </a:lnTo>
                    <a:close/>
                    <a:moveTo>
                      <a:pt x="52020" y="9119"/>
                    </a:moveTo>
                    <a:lnTo>
                      <a:pt x="52360" y="9137"/>
                    </a:lnTo>
                    <a:lnTo>
                      <a:pt x="52996" y="9262"/>
                    </a:lnTo>
                    <a:lnTo>
                      <a:pt x="53578" y="9531"/>
                    </a:lnTo>
                    <a:lnTo>
                      <a:pt x="54098" y="9934"/>
                    </a:lnTo>
                    <a:lnTo>
                      <a:pt x="54340" y="10184"/>
                    </a:lnTo>
                    <a:lnTo>
                      <a:pt x="54555" y="10462"/>
                    </a:lnTo>
                    <a:lnTo>
                      <a:pt x="54904" y="11053"/>
                    </a:lnTo>
                    <a:lnTo>
                      <a:pt x="55137" y="11716"/>
                    </a:lnTo>
                    <a:lnTo>
                      <a:pt x="55253" y="12442"/>
                    </a:lnTo>
                    <a:lnTo>
                      <a:pt x="55271" y="12836"/>
                    </a:lnTo>
                    <a:lnTo>
                      <a:pt x="55253" y="13221"/>
                    </a:lnTo>
                    <a:lnTo>
                      <a:pt x="55146" y="13937"/>
                    </a:lnTo>
                    <a:lnTo>
                      <a:pt x="54913" y="14591"/>
                    </a:lnTo>
                    <a:lnTo>
                      <a:pt x="54564" y="15182"/>
                    </a:lnTo>
                    <a:lnTo>
                      <a:pt x="54340" y="15451"/>
                    </a:lnTo>
                    <a:lnTo>
                      <a:pt x="54098" y="15702"/>
                    </a:lnTo>
                    <a:lnTo>
                      <a:pt x="53569" y="16096"/>
                    </a:lnTo>
                    <a:lnTo>
                      <a:pt x="52996" y="16356"/>
                    </a:lnTo>
                    <a:lnTo>
                      <a:pt x="52360" y="16490"/>
                    </a:lnTo>
                    <a:lnTo>
                      <a:pt x="52020" y="16499"/>
                    </a:lnTo>
                    <a:lnTo>
                      <a:pt x="51671" y="16490"/>
                    </a:lnTo>
                    <a:lnTo>
                      <a:pt x="51017" y="16356"/>
                    </a:lnTo>
                    <a:lnTo>
                      <a:pt x="50426" y="16096"/>
                    </a:lnTo>
                    <a:lnTo>
                      <a:pt x="49879" y="15702"/>
                    </a:lnTo>
                    <a:lnTo>
                      <a:pt x="49628" y="15451"/>
                    </a:lnTo>
                    <a:lnTo>
                      <a:pt x="49387" y="15182"/>
                    </a:lnTo>
                    <a:lnTo>
                      <a:pt x="49019" y="14591"/>
                    </a:lnTo>
                    <a:lnTo>
                      <a:pt x="48769" y="13937"/>
                    </a:lnTo>
                    <a:lnTo>
                      <a:pt x="48652" y="13221"/>
                    </a:lnTo>
                    <a:lnTo>
                      <a:pt x="48643" y="12836"/>
                    </a:lnTo>
                    <a:lnTo>
                      <a:pt x="48652" y="12442"/>
                    </a:lnTo>
                    <a:lnTo>
                      <a:pt x="48769" y="11716"/>
                    </a:lnTo>
                    <a:lnTo>
                      <a:pt x="49019" y="11053"/>
                    </a:lnTo>
                    <a:lnTo>
                      <a:pt x="49387" y="10453"/>
                    </a:lnTo>
                    <a:lnTo>
                      <a:pt x="49628" y="10184"/>
                    </a:lnTo>
                    <a:lnTo>
                      <a:pt x="49879" y="9934"/>
                    </a:lnTo>
                    <a:lnTo>
                      <a:pt x="50426" y="9531"/>
                    </a:lnTo>
                    <a:lnTo>
                      <a:pt x="51017" y="9262"/>
                    </a:lnTo>
                    <a:lnTo>
                      <a:pt x="51671" y="9137"/>
                    </a:lnTo>
                    <a:lnTo>
                      <a:pt x="52020" y="9119"/>
                    </a:lnTo>
                    <a:close/>
                    <a:moveTo>
                      <a:pt x="25455" y="9119"/>
                    </a:moveTo>
                    <a:lnTo>
                      <a:pt x="25804" y="9128"/>
                    </a:lnTo>
                    <a:lnTo>
                      <a:pt x="26467" y="9262"/>
                    </a:lnTo>
                    <a:lnTo>
                      <a:pt x="27067" y="9522"/>
                    </a:lnTo>
                    <a:lnTo>
                      <a:pt x="27622" y="9916"/>
                    </a:lnTo>
                    <a:lnTo>
                      <a:pt x="27882" y="10158"/>
                    </a:lnTo>
                    <a:lnTo>
                      <a:pt x="28124" y="10426"/>
                    </a:lnTo>
                    <a:lnTo>
                      <a:pt x="28491" y="11017"/>
                    </a:lnTo>
                    <a:lnTo>
                      <a:pt x="28742" y="11680"/>
                    </a:lnTo>
                    <a:lnTo>
                      <a:pt x="28867" y="12415"/>
                    </a:lnTo>
                    <a:lnTo>
                      <a:pt x="28876" y="12818"/>
                    </a:lnTo>
                    <a:lnTo>
                      <a:pt x="28867" y="13212"/>
                    </a:lnTo>
                    <a:lnTo>
                      <a:pt x="28742" y="13937"/>
                    </a:lnTo>
                    <a:lnTo>
                      <a:pt x="28482" y="14600"/>
                    </a:lnTo>
                    <a:lnTo>
                      <a:pt x="28097" y="15191"/>
                    </a:lnTo>
                    <a:lnTo>
                      <a:pt x="27864" y="15460"/>
                    </a:lnTo>
                    <a:lnTo>
                      <a:pt x="27604" y="15711"/>
                    </a:lnTo>
                    <a:lnTo>
                      <a:pt x="27049" y="16105"/>
                    </a:lnTo>
                    <a:lnTo>
                      <a:pt x="26449" y="16364"/>
                    </a:lnTo>
                    <a:lnTo>
                      <a:pt x="25786" y="16499"/>
                    </a:lnTo>
                    <a:lnTo>
                      <a:pt x="25446" y="16508"/>
                    </a:lnTo>
                    <a:lnTo>
                      <a:pt x="25096" y="16499"/>
                    </a:lnTo>
                    <a:lnTo>
                      <a:pt x="24434" y="16364"/>
                    </a:lnTo>
                    <a:lnTo>
                      <a:pt x="23834" y="16105"/>
                    </a:lnTo>
                    <a:lnTo>
                      <a:pt x="23278" y="15711"/>
                    </a:lnTo>
                    <a:lnTo>
                      <a:pt x="23027" y="15460"/>
                    </a:lnTo>
                    <a:lnTo>
                      <a:pt x="22777" y="15191"/>
                    </a:lnTo>
                    <a:lnTo>
                      <a:pt x="22401" y="14591"/>
                    </a:lnTo>
                    <a:lnTo>
                      <a:pt x="22150" y="13937"/>
                    </a:lnTo>
                    <a:lnTo>
                      <a:pt x="22033" y="13212"/>
                    </a:lnTo>
                    <a:lnTo>
                      <a:pt x="22024" y="12818"/>
                    </a:lnTo>
                    <a:lnTo>
                      <a:pt x="22033" y="12415"/>
                    </a:lnTo>
                    <a:lnTo>
                      <a:pt x="22159" y="11680"/>
                    </a:lnTo>
                    <a:lnTo>
                      <a:pt x="22409" y="11017"/>
                    </a:lnTo>
                    <a:lnTo>
                      <a:pt x="22786" y="10426"/>
                    </a:lnTo>
                    <a:lnTo>
                      <a:pt x="23027" y="10158"/>
                    </a:lnTo>
                    <a:lnTo>
                      <a:pt x="23278" y="9916"/>
                    </a:lnTo>
                    <a:lnTo>
                      <a:pt x="23834" y="9522"/>
                    </a:lnTo>
                    <a:lnTo>
                      <a:pt x="24443" y="9262"/>
                    </a:lnTo>
                    <a:lnTo>
                      <a:pt x="25096" y="9128"/>
                    </a:lnTo>
                    <a:lnTo>
                      <a:pt x="25455" y="9119"/>
                    </a:lnTo>
                    <a:close/>
                    <a:moveTo>
                      <a:pt x="38764" y="9119"/>
                    </a:moveTo>
                    <a:lnTo>
                      <a:pt x="39113" y="9128"/>
                    </a:lnTo>
                    <a:lnTo>
                      <a:pt x="39776" y="9262"/>
                    </a:lnTo>
                    <a:lnTo>
                      <a:pt x="40385" y="9522"/>
                    </a:lnTo>
                    <a:lnTo>
                      <a:pt x="40941" y="9916"/>
                    </a:lnTo>
                    <a:lnTo>
                      <a:pt x="41191" y="10158"/>
                    </a:lnTo>
                    <a:lnTo>
                      <a:pt x="41433" y="10426"/>
                    </a:lnTo>
                    <a:lnTo>
                      <a:pt x="41800" y="11017"/>
                    </a:lnTo>
                    <a:lnTo>
                      <a:pt x="42051" y="11680"/>
                    </a:lnTo>
                    <a:lnTo>
                      <a:pt x="42177" y="12415"/>
                    </a:lnTo>
                    <a:lnTo>
                      <a:pt x="42195" y="12818"/>
                    </a:lnTo>
                    <a:lnTo>
                      <a:pt x="42177" y="13212"/>
                    </a:lnTo>
                    <a:lnTo>
                      <a:pt x="42051" y="13937"/>
                    </a:lnTo>
                    <a:lnTo>
                      <a:pt x="41791" y="14600"/>
                    </a:lnTo>
                    <a:lnTo>
                      <a:pt x="41415" y="15191"/>
                    </a:lnTo>
                    <a:lnTo>
                      <a:pt x="41173" y="15460"/>
                    </a:lnTo>
                    <a:lnTo>
                      <a:pt x="40914" y="15711"/>
                    </a:lnTo>
                    <a:lnTo>
                      <a:pt x="40358" y="16105"/>
                    </a:lnTo>
                    <a:lnTo>
                      <a:pt x="39758" y="16364"/>
                    </a:lnTo>
                    <a:lnTo>
                      <a:pt x="39105" y="16499"/>
                    </a:lnTo>
                    <a:lnTo>
                      <a:pt x="38755" y="16508"/>
                    </a:lnTo>
                    <a:lnTo>
                      <a:pt x="38406" y="16499"/>
                    </a:lnTo>
                    <a:lnTo>
                      <a:pt x="37752" y="16364"/>
                    </a:lnTo>
                    <a:lnTo>
                      <a:pt x="37143" y="16105"/>
                    </a:lnTo>
                    <a:lnTo>
                      <a:pt x="36588" y="15711"/>
                    </a:lnTo>
                    <a:lnTo>
                      <a:pt x="36337" y="15460"/>
                    </a:lnTo>
                    <a:lnTo>
                      <a:pt x="36086" y="15191"/>
                    </a:lnTo>
                    <a:lnTo>
                      <a:pt x="35710" y="14591"/>
                    </a:lnTo>
                    <a:lnTo>
                      <a:pt x="35459" y="13937"/>
                    </a:lnTo>
                    <a:lnTo>
                      <a:pt x="35343" y="13212"/>
                    </a:lnTo>
                    <a:lnTo>
                      <a:pt x="35343" y="12818"/>
                    </a:lnTo>
                    <a:lnTo>
                      <a:pt x="35352" y="12415"/>
                    </a:lnTo>
                    <a:lnTo>
                      <a:pt x="35468" y="11680"/>
                    </a:lnTo>
                    <a:lnTo>
                      <a:pt x="35719" y="11017"/>
                    </a:lnTo>
                    <a:lnTo>
                      <a:pt x="36095" y="10426"/>
                    </a:lnTo>
                    <a:lnTo>
                      <a:pt x="36337" y="10158"/>
                    </a:lnTo>
                    <a:lnTo>
                      <a:pt x="36588" y="9916"/>
                    </a:lnTo>
                    <a:lnTo>
                      <a:pt x="37143" y="9522"/>
                    </a:lnTo>
                    <a:lnTo>
                      <a:pt x="37752" y="9262"/>
                    </a:lnTo>
                    <a:lnTo>
                      <a:pt x="38415" y="9128"/>
                    </a:lnTo>
                    <a:lnTo>
                      <a:pt x="38764" y="9119"/>
                    </a:lnTo>
                    <a:close/>
                    <a:moveTo>
                      <a:pt x="59454" y="655"/>
                    </a:moveTo>
                    <a:lnTo>
                      <a:pt x="59454" y="18523"/>
                    </a:lnTo>
                    <a:lnTo>
                      <a:pt x="62132" y="18523"/>
                    </a:lnTo>
                    <a:lnTo>
                      <a:pt x="62132" y="655"/>
                    </a:lnTo>
                    <a:close/>
                    <a:moveTo>
                      <a:pt x="9100" y="1"/>
                    </a:moveTo>
                    <a:lnTo>
                      <a:pt x="8160" y="90"/>
                    </a:lnTo>
                    <a:lnTo>
                      <a:pt x="7246" y="261"/>
                    </a:lnTo>
                    <a:lnTo>
                      <a:pt x="6368" y="529"/>
                    </a:lnTo>
                    <a:lnTo>
                      <a:pt x="5526" y="870"/>
                    </a:lnTo>
                    <a:lnTo>
                      <a:pt x="4711" y="1309"/>
                    </a:lnTo>
                    <a:lnTo>
                      <a:pt x="3941" y="1828"/>
                    </a:lnTo>
                    <a:lnTo>
                      <a:pt x="3198" y="2437"/>
                    </a:lnTo>
                    <a:lnTo>
                      <a:pt x="2839" y="2777"/>
                    </a:lnTo>
                    <a:lnTo>
                      <a:pt x="2490" y="3127"/>
                    </a:lnTo>
                    <a:lnTo>
                      <a:pt x="1872" y="3852"/>
                    </a:lnTo>
                    <a:lnTo>
                      <a:pt x="1335" y="4622"/>
                    </a:lnTo>
                    <a:lnTo>
                      <a:pt x="896" y="5420"/>
                    </a:lnTo>
                    <a:lnTo>
                      <a:pt x="538" y="6253"/>
                    </a:lnTo>
                    <a:lnTo>
                      <a:pt x="278" y="7121"/>
                    </a:lnTo>
                    <a:lnTo>
                      <a:pt x="99" y="8026"/>
                    </a:lnTo>
                    <a:lnTo>
                      <a:pt x="9" y="8957"/>
                    </a:lnTo>
                    <a:lnTo>
                      <a:pt x="0" y="9450"/>
                    </a:lnTo>
                    <a:lnTo>
                      <a:pt x="9" y="9934"/>
                    </a:lnTo>
                    <a:lnTo>
                      <a:pt x="99" y="10865"/>
                    </a:lnTo>
                    <a:lnTo>
                      <a:pt x="278" y="11770"/>
                    </a:lnTo>
                    <a:lnTo>
                      <a:pt x="538" y="12639"/>
                    </a:lnTo>
                    <a:lnTo>
                      <a:pt x="896" y="13480"/>
                    </a:lnTo>
                    <a:lnTo>
                      <a:pt x="1335" y="14278"/>
                    </a:lnTo>
                    <a:lnTo>
                      <a:pt x="1872" y="15039"/>
                    </a:lnTo>
                    <a:lnTo>
                      <a:pt x="2490" y="15764"/>
                    </a:lnTo>
                    <a:lnTo>
                      <a:pt x="2839" y="16123"/>
                    </a:lnTo>
                    <a:lnTo>
                      <a:pt x="3198" y="16454"/>
                    </a:lnTo>
                    <a:lnTo>
                      <a:pt x="3941" y="17063"/>
                    </a:lnTo>
                    <a:lnTo>
                      <a:pt x="4711" y="17583"/>
                    </a:lnTo>
                    <a:lnTo>
                      <a:pt x="5526" y="18021"/>
                    </a:lnTo>
                    <a:lnTo>
                      <a:pt x="6368" y="18362"/>
                    </a:lnTo>
                    <a:lnTo>
                      <a:pt x="7246" y="18630"/>
                    </a:lnTo>
                    <a:lnTo>
                      <a:pt x="8160" y="18801"/>
                    </a:lnTo>
                    <a:lnTo>
                      <a:pt x="9100" y="18890"/>
                    </a:lnTo>
                    <a:lnTo>
                      <a:pt x="9593" y="18899"/>
                    </a:lnTo>
                    <a:lnTo>
                      <a:pt x="10094" y="18890"/>
                    </a:lnTo>
                    <a:lnTo>
                      <a:pt x="11062" y="18801"/>
                    </a:lnTo>
                    <a:lnTo>
                      <a:pt x="11975" y="18639"/>
                    </a:lnTo>
                    <a:lnTo>
                      <a:pt x="12853" y="18389"/>
                    </a:lnTo>
                    <a:lnTo>
                      <a:pt x="13677" y="18057"/>
                    </a:lnTo>
                    <a:lnTo>
                      <a:pt x="14447" y="17645"/>
                    </a:lnTo>
                    <a:lnTo>
                      <a:pt x="15173" y="17144"/>
                    </a:lnTo>
                    <a:lnTo>
                      <a:pt x="15853" y="16570"/>
                    </a:lnTo>
                    <a:lnTo>
                      <a:pt x="16176" y="16239"/>
                    </a:lnTo>
                    <a:lnTo>
                      <a:pt x="16444" y="15961"/>
                    </a:lnTo>
                    <a:lnTo>
                      <a:pt x="16937" y="15352"/>
                    </a:lnTo>
                    <a:lnTo>
                      <a:pt x="17349" y="14690"/>
                    </a:lnTo>
                    <a:lnTo>
                      <a:pt x="17707" y="13991"/>
                    </a:lnTo>
                    <a:lnTo>
                      <a:pt x="17985" y="13230"/>
                    </a:lnTo>
                    <a:lnTo>
                      <a:pt x="18191" y="12433"/>
                    </a:lnTo>
                    <a:lnTo>
                      <a:pt x="18334" y="11582"/>
                    </a:lnTo>
                    <a:lnTo>
                      <a:pt x="18406" y="10677"/>
                    </a:lnTo>
                    <a:lnTo>
                      <a:pt x="18415" y="10211"/>
                    </a:lnTo>
                    <a:lnTo>
                      <a:pt x="18406" y="9755"/>
                    </a:lnTo>
                    <a:lnTo>
                      <a:pt x="18334" y="8948"/>
                    </a:lnTo>
                    <a:lnTo>
                      <a:pt x="18281" y="8599"/>
                    </a:lnTo>
                    <a:lnTo>
                      <a:pt x="9593" y="8599"/>
                    </a:lnTo>
                    <a:lnTo>
                      <a:pt x="9593" y="11170"/>
                    </a:lnTo>
                    <a:lnTo>
                      <a:pt x="15755" y="11170"/>
                    </a:lnTo>
                    <a:lnTo>
                      <a:pt x="15683" y="11689"/>
                    </a:lnTo>
                    <a:lnTo>
                      <a:pt x="15441" y="12621"/>
                    </a:lnTo>
                    <a:lnTo>
                      <a:pt x="15083" y="13436"/>
                    </a:lnTo>
                    <a:lnTo>
                      <a:pt x="14626" y="14125"/>
                    </a:lnTo>
                    <a:lnTo>
                      <a:pt x="14358" y="14421"/>
                    </a:lnTo>
                    <a:lnTo>
                      <a:pt x="14116" y="14645"/>
                    </a:lnTo>
                    <a:lnTo>
                      <a:pt x="13614" y="15066"/>
                    </a:lnTo>
                    <a:lnTo>
                      <a:pt x="13077" y="15415"/>
                    </a:lnTo>
                    <a:lnTo>
                      <a:pt x="12512" y="15711"/>
                    </a:lnTo>
                    <a:lnTo>
                      <a:pt x="11912" y="15952"/>
                    </a:lnTo>
                    <a:lnTo>
                      <a:pt x="11285" y="16123"/>
                    </a:lnTo>
                    <a:lnTo>
                      <a:pt x="10632" y="16248"/>
                    </a:lnTo>
                    <a:lnTo>
                      <a:pt x="9942" y="16302"/>
                    </a:lnTo>
                    <a:lnTo>
                      <a:pt x="9593" y="16311"/>
                    </a:lnTo>
                    <a:lnTo>
                      <a:pt x="9234" y="16302"/>
                    </a:lnTo>
                    <a:lnTo>
                      <a:pt x="8554" y="16239"/>
                    </a:lnTo>
                    <a:lnTo>
                      <a:pt x="7900" y="16114"/>
                    </a:lnTo>
                    <a:lnTo>
                      <a:pt x="7273" y="15926"/>
                    </a:lnTo>
                    <a:lnTo>
                      <a:pt x="6673" y="15675"/>
                    </a:lnTo>
                    <a:lnTo>
                      <a:pt x="6100" y="15361"/>
                    </a:lnTo>
                    <a:lnTo>
                      <a:pt x="5553" y="14985"/>
                    </a:lnTo>
                    <a:lnTo>
                      <a:pt x="5034" y="14546"/>
                    </a:lnTo>
                    <a:lnTo>
                      <a:pt x="4783" y="14304"/>
                    </a:lnTo>
                    <a:lnTo>
                      <a:pt x="4541" y="14054"/>
                    </a:lnTo>
                    <a:lnTo>
                      <a:pt x="4111" y="13525"/>
                    </a:lnTo>
                    <a:lnTo>
                      <a:pt x="3744" y="12970"/>
                    </a:lnTo>
                    <a:lnTo>
                      <a:pt x="3439" y="12388"/>
                    </a:lnTo>
                    <a:lnTo>
                      <a:pt x="3189" y="11779"/>
                    </a:lnTo>
                    <a:lnTo>
                      <a:pt x="3010" y="11152"/>
                    </a:lnTo>
                    <a:lnTo>
                      <a:pt x="2884" y="10489"/>
                    </a:lnTo>
                    <a:lnTo>
                      <a:pt x="2821" y="9799"/>
                    </a:lnTo>
                    <a:lnTo>
                      <a:pt x="2813" y="9450"/>
                    </a:lnTo>
                    <a:lnTo>
                      <a:pt x="2821" y="9092"/>
                    </a:lnTo>
                    <a:lnTo>
                      <a:pt x="2884" y="8402"/>
                    </a:lnTo>
                    <a:lnTo>
                      <a:pt x="3010" y="7739"/>
                    </a:lnTo>
                    <a:lnTo>
                      <a:pt x="3189" y="7112"/>
                    </a:lnTo>
                    <a:lnTo>
                      <a:pt x="3439" y="6503"/>
                    </a:lnTo>
                    <a:lnTo>
                      <a:pt x="3744" y="5921"/>
                    </a:lnTo>
                    <a:lnTo>
                      <a:pt x="4111" y="5366"/>
                    </a:lnTo>
                    <a:lnTo>
                      <a:pt x="4541" y="4837"/>
                    </a:lnTo>
                    <a:lnTo>
                      <a:pt x="4783" y="4587"/>
                    </a:lnTo>
                    <a:lnTo>
                      <a:pt x="5034" y="4345"/>
                    </a:lnTo>
                    <a:lnTo>
                      <a:pt x="5553" y="3906"/>
                    </a:lnTo>
                    <a:lnTo>
                      <a:pt x="6100" y="3530"/>
                    </a:lnTo>
                    <a:lnTo>
                      <a:pt x="6673" y="3216"/>
                    </a:lnTo>
                    <a:lnTo>
                      <a:pt x="7273" y="2965"/>
                    </a:lnTo>
                    <a:lnTo>
                      <a:pt x="7900" y="2777"/>
                    </a:lnTo>
                    <a:lnTo>
                      <a:pt x="8554" y="2652"/>
                    </a:lnTo>
                    <a:lnTo>
                      <a:pt x="9234" y="2589"/>
                    </a:lnTo>
                    <a:lnTo>
                      <a:pt x="9593" y="2580"/>
                    </a:lnTo>
                    <a:lnTo>
                      <a:pt x="9924" y="2589"/>
                    </a:lnTo>
                    <a:lnTo>
                      <a:pt x="10578" y="2643"/>
                    </a:lnTo>
                    <a:lnTo>
                      <a:pt x="11205" y="2759"/>
                    </a:lnTo>
                    <a:lnTo>
                      <a:pt x="11805" y="2930"/>
                    </a:lnTo>
                    <a:lnTo>
                      <a:pt x="12387" y="3163"/>
                    </a:lnTo>
                    <a:lnTo>
                      <a:pt x="12951" y="3449"/>
                    </a:lnTo>
                    <a:lnTo>
                      <a:pt x="13489" y="3798"/>
                    </a:lnTo>
                    <a:lnTo>
                      <a:pt x="13999" y="4201"/>
                    </a:lnTo>
                    <a:lnTo>
                      <a:pt x="14250" y="4434"/>
                    </a:lnTo>
                    <a:lnTo>
                      <a:pt x="16059" y="2598"/>
                    </a:lnTo>
                    <a:lnTo>
                      <a:pt x="15719" y="2276"/>
                    </a:lnTo>
                    <a:lnTo>
                      <a:pt x="15002" y="1703"/>
                    </a:lnTo>
                    <a:lnTo>
                      <a:pt x="14259" y="1219"/>
                    </a:lnTo>
                    <a:lnTo>
                      <a:pt x="13489" y="816"/>
                    </a:lnTo>
                    <a:lnTo>
                      <a:pt x="12674" y="485"/>
                    </a:lnTo>
                    <a:lnTo>
                      <a:pt x="11841" y="243"/>
                    </a:lnTo>
                    <a:lnTo>
                      <a:pt x="10963" y="81"/>
                    </a:lnTo>
                    <a:lnTo>
                      <a:pt x="10058" y="1"/>
                    </a:lnTo>
                    <a:close/>
                    <a:moveTo>
                      <a:pt x="25114" y="6736"/>
                    </a:moveTo>
                    <a:lnTo>
                      <a:pt x="24496" y="6790"/>
                    </a:lnTo>
                    <a:lnTo>
                      <a:pt x="23905" y="6906"/>
                    </a:lnTo>
                    <a:lnTo>
                      <a:pt x="23341" y="7068"/>
                    </a:lnTo>
                    <a:lnTo>
                      <a:pt x="22804" y="7283"/>
                    </a:lnTo>
                    <a:lnTo>
                      <a:pt x="22284" y="7551"/>
                    </a:lnTo>
                    <a:lnTo>
                      <a:pt x="21791" y="7874"/>
                    </a:lnTo>
                    <a:lnTo>
                      <a:pt x="21326" y="8259"/>
                    </a:lnTo>
                    <a:lnTo>
                      <a:pt x="21093" y="8474"/>
                    </a:lnTo>
                    <a:lnTo>
                      <a:pt x="20878" y="8689"/>
                    </a:lnTo>
                    <a:lnTo>
                      <a:pt x="20493" y="9154"/>
                    </a:lnTo>
                    <a:lnTo>
                      <a:pt x="20161" y="9647"/>
                    </a:lnTo>
                    <a:lnTo>
                      <a:pt x="19884" y="10158"/>
                    </a:lnTo>
                    <a:lnTo>
                      <a:pt x="19669" y="10704"/>
                    </a:lnTo>
                    <a:lnTo>
                      <a:pt x="19499" y="11268"/>
                    </a:lnTo>
                    <a:lnTo>
                      <a:pt x="19391" y="11868"/>
                    </a:lnTo>
                    <a:lnTo>
                      <a:pt x="19337" y="12495"/>
                    </a:lnTo>
                    <a:lnTo>
                      <a:pt x="19328" y="12818"/>
                    </a:lnTo>
                    <a:lnTo>
                      <a:pt x="19337" y="13140"/>
                    </a:lnTo>
                    <a:lnTo>
                      <a:pt x="19391" y="13758"/>
                    </a:lnTo>
                    <a:lnTo>
                      <a:pt x="19499" y="14358"/>
                    </a:lnTo>
                    <a:lnTo>
                      <a:pt x="19660" y="14931"/>
                    </a:lnTo>
                    <a:lnTo>
                      <a:pt x="19884" y="15469"/>
                    </a:lnTo>
                    <a:lnTo>
                      <a:pt x="20161" y="15988"/>
                    </a:lnTo>
                    <a:lnTo>
                      <a:pt x="20493" y="16472"/>
                    </a:lnTo>
                    <a:lnTo>
                      <a:pt x="20878" y="16938"/>
                    </a:lnTo>
                    <a:lnTo>
                      <a:pt x="21093" y="17162"/>
                    </a:lnTo>
                    <a:lnTo>
                      <a:pt x="21326" y="17368"/>
                    </a:lnTo>
                    <a:lnTo>
                      <a:pt x="21791" y="17753"/>
                    </a:lnTo>
                    <a:lnTo>
                      <a:pt x="22284" y="18075"/>
                    </a:lnTo>
                    <a:lnTo>
                      <a:pt x="22804" y="18344"/>
                    </a:lnTo>
                    <a:lnTo>
                      <a:pt x="23341" y="18568"/>
                    </a:lnTo>
                    <a:lnTo>
                      <a:pt x="23905" y="18729"/>
                    </a:lnTo>
                    <a:lnTo>
                      <a:pt x="24496" y="18836"/>
                    </a:lnTo>
                    <a:lnTo>
                      <a:pt x="25114" y="18890"/>
                    </a:lnTo>
                    <a:lnTo>
                      <a:pt x="25428" y="18899"/>
                    </a:lnTo>
                    <a:lnTo>
                      <a:pt x="25750" y="18890"/>
                    </a:lnTo>
                    <a:lnTo>
                      <a:pt x="26359" y="18836"/>
                    </a:lnTo>
                    <a:lnTo>
                      <a:pt x="26950" y="18729"/>
                    </a:lnTo>
                    <a:lnTo>
                      <a:pt x="27515" y="18568"/>
                    </a:lnTo>
                    <a:lnTo>
                      <a:pt x="28061" y="18353"/>
                    </a:lnTo>
                    <a:lnTo>
                      <a:pt x="28572" y="18084"/>
                    </a:lnTo>
                    <a:lnTo>
                      <a:pt x="29073" y="17753"/>
                    </a:lnTo>
                    <a:lnTo>
                      <a:pt x="29539" y="17377"/>
                    </a:lnTo>
                    <a:lnTo>
                      <a:pt x="29763" y="17162"/>
                    </a:lnTo>
                    <a:lnTo>
                      <a:pt x="29978" y="16938"/>
                    </a:lnTo>
                    <a:lnTo>
                      <a:pt x="30372" y="16472"/>
                    </a:lnTo>
                    <a:lnTo>
                      <a:pt x="30703" y="15988"/>
                    </a:lnTo>
                    <a:lnTo>
                      <a:pt x="30981" y="15469"/>
                    </a:lnTo>
                    <a:lnTo>
                      <a:pt x="31205" y="14931"/>
                    </a:lnTo>
                    <a:lnTo>
                      <a:pt x="31366" y="14358"/>
                    </a:lnTo>
                    <a:lnTo>
                      <a:pt x="31474" y="13758"/>
                    </a:lnTo>
                    <a:lnTo>
                      <a:pt x="31527" y="13140"/>
                    </a:lnTo>
                    <a:lnTo>
                      <a:pt x="31536" y="12818"/>
                    </a:lnTo>
                    <a:lnTo>
                      <a:pt x="31527" y="12495"/>
                    </a:lnTo>
                    <a:lnTo>
                      <a:pt x="31474" y="11868"/>
                    </a:lnTo>
                    <a:lnTo>
                      <a:pt x="31366" y="11268"/>
                    </a:lnTo>
                    <a:lnTo>
                      <a:pt x="31196" y="10704"/>
                    </a:lnTo>
                    <a:lnTo>
                      <a:pt x="30981" y="10158"/>
                    </a:lnTo>
                    <a:lnTo>
                      <a:pt x="30703" y="9647"/>
                    </a:lnTo>
                    <a:lnTo>
                      <a:pt x="30372" y="9154"/>
                    </a:lnTo>
                    <a:lnTo>
                      <a:pt x="29978" y="8689"/>
                    </a:lnTo>
                    <a:lnTo>
                      <a:pt x="29763" y="8474"/>
                    </a:lnTo>
                    <a:lnTo>
                      <a:pt x="29539" y="8259"/>
                    </a:lnTo>
                    <a:lnTo>
                      <a:pt x="29073" y="7883"/>
                    </a:lnTo>
                    <a:lnTo>
                      <a:pt x="28572" y="7560"/>
                    </a:lnTo>
                    <a:lnTo>
                      <a:pt x="28061" y="7283"/>
                    </a:lnTo>
                    <a:lnTo>
                      <a:pt x="27515" y="7068"/>
                    </a:lnTo>
                    <a:lnTo>
                      <a:pt x="26950" y="6906"/>
                    </a:lnTo>
                    <a:lnTo>
                      <a:pt x="26359" y="6799"/>
                    </a:lnTo>
                    <a:lnTo>
                      <a:pt x="25750" y="6745"/>
                    </a:lnTo>
                    <a:lnTo>
                      <a:pt x="25428" y="6736"/>
                    </a:lnTo>
                    <a:close/>
                    <a:moveTo>
                      <a:pt x="38424" y="6736"/>
                    </a:moveTo>
                    <a:lnTo>
                      <a:pt x="37815" y="6790"/>
                    </a:lnTo>
                    <a:lnTo>
                      <a:pt x="37224" y="6906"/>
                    </a:lnTo>
                    <a:lnTo>
                      <a:pt x="36659" y="7068"/>
                    </a:lnTo>
                    <a:lnTo>
                      <a:pt x="36113" y="7283"/>
                    </a:lnTo>
                    <a:lnTo>
                      <a:pt x="35594" y="7551"/>
                    </a:lnTo>
                    <a:lnTo>
                      <a:pt x="35101" y="7874"/>
                    </a:lnTo>
                    <a:lnTo>
                      <a:pt x="34635" y="8259"/>
                    </a:lnTo>
                    <a:lnTo>
                      <a:pt x="34411" y="8474"/>
                    </a:lnTo>
                    <a:lnTo>
                      <a:pt x="34196" y="8689"/>
                    </a:lnTo>
                    <a:lnTo>
                      <a:pt x="33811" y="9154"/>
                    </a:lnTo>
                    <a:lnTo>
                      <a:pt x="33480" y="9647"/>
                    </a:lnTo>
                    <a:lnTo>
                      <a:pt x="33202" y="10158"/>
                    </a:lnTo>
                    <a:lnTo>
                      <a:pt x="32978" y="10704"/>
                    </a:lnTo>
                    <a:lnTo>
                      <a:pt x="32808" y="11268"/>
                    </a:lnTo>
                    <a:lnTo>
                      <a:pt x="32701" y="11868"/>
                    </a:lnTo>
                    <a:lnTo>
                      <a:pt x="32647" y="12495"/>
                    </a:lnTo>
                    <a:lnTo>
                      <a:pt x="32638" y="12818"/>
                    </a:lnTo>
                    <a:lnTo>
                      <a:pt x="32647" y="13140"/>
                    </a:lnTo>
                    <a:lnTo>
                      <a:pt x="32701" y="13758"/>
                    </a:lnTo>
                    <a:lnTo>
                      <a:pt x="32808" y="14358"/>
                    </a:lnTo>
                    <a:lnTo>
                      <a:pt x="32978" y="14931"/>
                    </a:lnTo>
                    <a:lnTo>
                      <a:pt x="33193" y="15469"/>
                    </a:lnTo>
                    <a:lnTo>
                      <a:pt x="33471" y="15988"/>
                    </a:lnTo>
                    <a:lnTo>
                      <a:pt x="33802" y="16472"/>
                    </a:lnTo>
                    <a:lnTo>
                      <a:pt x="34187" y="16938"/>
                    </a:lnTo>
                    <a:lnTo>
                      <a:pt x="34411" y="17162"/>
                    </a:lnTo>
                    <a:lnTo>
                      <a:pt x="34635" y="17368"/>
                    </a:lnTo>
                    <a:lnTo>
                      <a:pt x="35101" y="17753"/>
                    </a:lnTo>
                    <a:lnTo>
                      <a:pt x="35594" y="18075"/>
                    </a:lnTo>
                    <a:lnTo>
                      <a:pt x="36113" y="18344"/>
                    </a:lnTo>
                    <a:lnTo>
                      <a:pt x="36659" y="18568"/>
                    </a:lnTo>
                    <a:lnTo>
                      <a:pt x="37224" y="18729"/>
                    </a:lnTo>
                    <a:lnTo>
                      <a:pt x="37815" y="18836"/>
                    </a:lnTo>
                    <a:lnTo>
                      <a:pt x="38424" y="18890"/>
                    </a:lnTo>
                    <a:lnTo>
                      <a:pt x="38746" y="18899"/>
                    </a:lnTo>
                    <a:lnTo>
                      <a:pt x="39060" y="18890"/>
                    </a:lnTo>
                    <a:lnTo>
                      <a:pt x="39669" y="18836"/>
                    </a:lnTo>
                    <a:lnTo>
                      <a:pt x="40260" y="18729"/>
                    </a:lnTo>
                    <a:lnTo>
                      <a:pt x="40824" y="18568"/>
                    </a:lnTo>
                    <a:lnTo>
                      <a:pt x="41371" y="18353"/>
                    </a:lnTo>
                    <a:lnTo>
                      <a:pt x="41890" y="18084"/>
                    </a:lnTo>
                    <a:lnTo>
                      <a:pt x="42383" y="17753"/>
                    </a:lnTo>
                    <a:lnTo>
                      <a:pt x="42848" y="17377"/>
                    </a:lnTo>
                    <a:lnTo>
                      <a:pt x="43072" y="17162"/>
                    </a:lnTo>
                    <a:lnTo>
                      <a:pt x="43296" y="16938"/>
                    </a:lnTo>
                    <a:lnTo>
                      <a:pt x="43681" y="16472"/>
                    </a:lnTo>
                    <a:lnTo>
                      <a:pt x="44013" y="15988"/>
                    </a:lnTo>
                    <a:lnTo>
                      <a:pt x="44290" y="15469"/>
                    </a:lnTo>
                    <a:lnTo>
                      <a:pt x="44514" y="14931"/>
                    </a:lnTo>
                    <a:lnTo>
                      <a:pt x="44675" y="14358"/>
                    </a:lnTo>
                    <a:lnTo>
                      <a:pt x="44792" y="13758"/>
                    </a:lnTo>
                    <a:lnTo>
                      <a:pt x="44837" y="13140"/>
                    </a:lnTo>
                    <a:lnTo>
                      <a:pt x="44846" y="12818"/>
                    </a:lnTo>
                    <a:lnTo>
                      <a:pt x="44837" y="12495"/>
                    </a:lnTo>
                    <a:lnTo>
                      <a:pt x="44783" y="11868"/>
                    </a:lnTo>
                    <a:lnTo>
                      <a:pt x="44675" y="11268"/>
                    </a:lnTo>
                    <a:lnTo>
                      <a:pt x="44505" y="10704"/>
                    </a:lnTo>
                    <a:lnTo>
                      <a:pt x="44290" y="10158"/>
                    </a:lnTo>
                    <a:lnTo>
                      <a:pt x="44013" y="9647"/>
                    </a:lnTo>
                    <a:lnTo>
                      <a:pt x="43681" y="9154"/>
                    </a:lnTo>
                    <a:lnTo>
                      <a:pt x="43296" y="8689"/>
                    </a:lnTo>
                    <a:lnTo>
                      <a:pt x="43072" y="8474"/>
                    </a:lnTo>
                    <a:lnTo>
                      <a:pt x="42848" y="8259"/>
                    </a:lnTo>
                    <a:lnTo>
                      <a:pt x="42383" y="7883"/>
                    </a:lnTo>
                    <a:lnTo>
                      <a:pt x="41890" y="7560"/>
                    </a:lnTo>
                    <a:lnTo>
                      <a:pt x="41371" y="7283"/>
                    </a:lnTo>
                    <a:lnTo>
                      <a:pt x="40824" y="7068"/>
                    </a:lnTo>
                    <a:lnTo>
                      <a:pt x="40260" y="6906"/>
                    </a:lnTo>
                    <a:lnTo>
                      <a:pt x="39669" y="6799"/>
                    </a:lnTo>
                    <a:lnTo>
                      <a:pt x="39060" y="6745"/>
                    </a:lnTo>
                    <a:lnTo>
                      <a:pt x="38746" y="6736"/>
                    </a:lnTo>
                    <a:close/>
                    <a:moveTo>
                      <a:pt x="68849" y="6736"/>
                    </a:moveTo>
                    <a:lnTo>
                      <a:pt x="68276" y="6790"/>
                    </a:lnTo>
                    <a:lnTo>
                      <a:pt x="67721" y="6897"/>
                    </a:lnTo>
                    <a:lnTo>
                      <a:pt x="67192" y="7059"/>
                    </a:lnTo>
                    <a:lnTo>
                      <a:pt x="66682" y="7274"/>
                    </a:lnTo>
                    <a:lnTo>
                      <a:pt x="66198" y="7542"/>
                    </a:lnTo>
                    <a:lnTo>
                      <a:pt x="65732" y="7856"/>
                    </a:lnTo>
                    <a:lnTo>
                      <a:pt x="65293" y="8232"/>
                    </a:lnTo>
                    <a:lnTo>
                      <a:pt x="65087" y="8438"/>
                    </a:lnTo>
                    <a:lnTo>
                      <a:pt x="64881" y="8653"/>
                    </a:lnTo>
                    <a:lnTo>
                      <a:pt x="64514" y="9110"/>
                    </a:lnTo>
                    <a:lnTo>
                      <a:pt x="64201" y="9602"/>
                    </a:lnTo>
                    <a:lnTo>
                      <a:pt x="63941" y="10113"/>
                    </a:lnTo>
                    <a:lnTo>
                      <a:pt x="63735" y="10659"/>
                    </a:lnTo>
                    <a:lnTo>
                      <a:pt x="63583" y="11241"/>
                    </a:lnTo>
                    <a:lnTo>
                      <a:pt x="63475" y="11850"/>
                    </a:lnTo>
                    <a:lnTo>
                      <a:pt x="63422" y="12486"/>
                    </a:lnTo>
                    <a:lnTo>
                      <a:pt x="63422" y="12818"/>
                    </a:lnTo>
                    <a:lnTo>
                      <a:pt x="63422" y="13140"/>
                    </a:lnTo>
                    <a:lnTo>
                      <a:pt x="63475" y="13758"/>
                    </a:lnTo>
                    <a:lnTo>
                      <a:pt x="63583" y="14349"/>
                    </a:lnTo>
                    <a:lnTo>
                      <a:pt x="63744" y="14922"/>
                    </a:lnTo>
                    <a:lnTo>
                      <a:pt x="63959" y="15460"/>
                    </a:lnTo>
                    <a:lnTo>
                      <a:pt x="64228" y="15979"/>
                    </a:lnTo>
                    <a:lnTo>
                      <a:pt x="64550" y="16463"/>
                    </a:lnTo>
                    <a:lnTo>
                      <a:pt x="64926" y="16929"/>
                    </a:lnTo>
                    <a:lnTo>
                      <a:pt x="65141" y="17153"/>
                    </a:lnTo>
                    <a:lnTo>
                      <a:pt x="65356" y="17359"/>
                    </a:lnTo>
                    <a:lnTo>
                      <a:pt x="65822" y="17744"/>
                    </a:lnTo>
                    <a:lnTo>
                      <a:pt x="66306" y="18075"/>
                    </a:lnTo>
                    <a:lnTo>
                      <a:pt x="66816" y="18344"/>
                    </a:lnTo>
                    <a:lnTo>
                      <a:pt x="67353" y="18559"/>
                    </a:lnTo>
                    <a:lnTo>
                      <a:pt x="67918" y="18729"/>
                    </a:lnTo>
                    <a:lnTo>
                      <a:pt x="68509" y="18836"/>
                    </a:lnTo>
                    <a:lnTo>
                      <a:pt x="69127" y="18890"/>
                    </a:lnTo>
                    <a:lnTo>
                      <a:pt x="69449" y="18899"/>
                    </a:lnTo>
                    <a:lnTo>
                      <a:pt x="69906" y="18890"/>
                    </a:lnTo>
                    <a:lnTo>
                      <a:pt x="70757" y="18783"/>
                    </a:lnTo>
                    <a:lnTo>
                      <a:pt x="71527" y="18577"/>
                    </a:lnTo>
                    <a:lnTo>
                      <a:pt x="72226" y="18272"/>
                    </a:lnTo>
                    <a:lnTo>
                      <a:pt x="72539" y="18075"/>
                    </a:lnTo>
                    <a:lnTo>
                      <a:pt x="72853" y="17869"/>
                    </a:lnTo>
                    <a:lnTo>
                      <a:pt x="73417" y="17421"/>
                    </a:lnTo>
                    <a:lnTo>
                      <a:pt x="73910" y="16956"/>
                    </a:lnTo>
                    <a:lnTo>
                      <a:pt x="74322" y="16463"/>
                    </a:lnTo>
                    <a:lnTo>
                      <a:pt x="74501" y="16212"/>
                    </a:lnTo>
                    <a:lnTo>
                      <a:pt x="72432" y="14833"/>
                    </a:lnTo>
                    <a:lnTo>
                      <a:pt x="72289" y="15039"/>
                    </a:lnTo>
                    <a:lnTo>
                      <a:pt x="71975" y="15406"/>
                    </a:lnTo>
                    <a:lnTo>
                      <a:pt x="71644" y="15720"/>
                    </a:lnTo>
                    <a:lnTo>
                      <a:pt x="71294" y="15979"/>
                    </a:lnTo>
                    <a:lnTo>
                      <a:pt x="70918" y="16194"/>
                    </a:lnTo>
                    <a:lnTo>
                      <a:pt x="70524" y="16347"/>
                    </a:lnTo>
                    <a:lnTo>
                      <a:pt x="70112" y="16454"/>
                    </a:lnTo>
                    <a:lnTo>
                      <a:pt x="69673" y="16508"/>
                    </a:lnTo>
                    <a:lnTo>
                      <a:pt x="69190" y="16508"/>
                    </a:lnTo>
                    <a:lnTo>
                      <a:pt x="68724" y="16445"/>
                    </a:lnTo>
                    <a:lnTo>
                      <a:pt x="68294" y="16329"/>
                    </a:lnTo>
                    <a:lnTo>
                      <a:pt x="67891" y="16158"/>
                    </a:lnTo>
                    <a:lnTo>
                      <a:pt x="67524" y="15926"/>
                    </a:lnTo>
                    <a:lnTo>
                      <a:pt x="67183" y="15639"/>
                    </a:lnTo>
                    <a:lnTo>
                      <a:pt x="66888" y="15290"/>
                    </a:lnTo>
                    <a:lnTo>
                      <a:pt x="66619" y="14887"/>
                    </a:lnTo>
                    <a:lnTo>
                      <a:pt x="66494" y="14663"/>
                    </a:lnTo>
                    <a:lnTo>
                      <a:pt x="74626" y="11304"/>
                    </a:lnTo>
                    <a:lnTo>
                      <a:pt x="74349" y="10614"/>
                    </a:lnTo>
                    <a:lnTo>
                      <a:pt x="74232" y="10310"/>
                    </a:lnTo>
                    <a:lnTo>
                      <a:pt x="73928" y="9710"/>
                    </a:lnTo>
                    <a:lnTo>
                      <a:pt x="73748" y="9414"/>
                    </a:lnTo>
                    <a:lnTo>
                      <a:pt x="73560" y="9110"/>
                    </a:lnTo>
                    <a:lnTo>
                      <a:pt x="73068" y="8501"/>
                    </a:lnTo>
                    <a:lnTo>
                      <a:pt x="72763" y="8178"/>
                    </a:lnTo>
                    <a:lnTo>
                      <a:pt x="72611" y="8026"/>
                    </a:lnTo>
                    <a:lnTo>
                      <a:pt x="72253" y="7730"/>
                    </a:lnTo>
                    <a:lnTo>
                      <a:pt x="71859" y="7471"/>
                    </a:lnTo>
                    <a:lnTo>
                      <a:pt x="71429" y="7247"/>
                    </a:lnTo>
                    <a:lnTo>
                      <a:pt x="71196" y="7139"/>
                    </a:lnTo>
                    <a:lnTo>
                      <a:pt x="70963" y="7041"/>
                    </a:lnTo>
                    <a:lnTo>
                      <a:pt x="70470" y="6888"/>
                    </a:lnTo>
                    <a:lnTo>
                      <a:pt x="69960" y="6790"/>
                    </a:lnTo>
                    <a:lnTo>
                      <a:pt x="69422" y="6736"/>
                    </a:lnTo>
                    <a:close/>
                    <a:moveTo>
                      <a:pt x="51796" y="6745"/>
                    </a:moveTo>
                    <a:lnTo>
                      <a:pt x="51509" y="6754"/>
                    </a:lnTo>
                    <a:lnTo>
                      <a:pt x="50945" y="6808"/>
                    </a:lnTo>
                    <a:lnTo>
                      <a:pt x="50399" y="6915"/>
                    </a:lnTo>
                    <a:lnTo>
                      <a:pt x="49870" y="7085"/>
                    </a:lnTo>
                    <a:lnTo>
                      <a:pt x="49360" y="7309"/>
                    </a:lnTo>
                    <a:lnTo>
                      <a:pt x="48867" y="7587"/>
                    </a:lnTo>
                    <a:lnTo>
                      <a:pt x="48392" y="7918"/>
                    </a:lnTo>
                    <a:lnTo>
                      <a:pt x="47945" y="8313"/>
                    </a:lnTo>
                    <a:lnTo>
                      <a:pt x="47721" y="8527"/>
                    </a:lnTo>
                    <a:lnTo>
                      <a:pt x="47506" y="8751"/>
                    </a:lnTo>
                    <a:lnTo>
                      <a:pt x="47121" y="9226"/>
                    </a:lnTo>
                    <a:lnTo>
                      <a:pt x="46798" y="9719"/>
                    </a:lnTo>
                    <a:lnTo>
                      <a:pt x="46521" y="10238"/>
                    </a:lnTo>
                    <a:lnTo>
                      <a:pt x="46306" y="10776"/>
                    </a:lnTo>
                    <a:lnTo>
                      <a:pt x="46144" y="11340"/>
                    </a:lnTo>
                    <a:lnTo>
                      <a:pt x="46037" y="11922"/>
                    </a:lnTo>
                    <a:lnTo>
                      <a:pt x="45983" y="12531"/>
                    </a:lnTo>
                    <a:lnTo>
                      <a:pt x="45974" y="12854"/>
                    </a:lnTo>
                    <a:lnTo>
                      <a:pt x="45983" y="13158"/>
                    </a:lnTo>
                    <a:lnTo>
                      <a:pt x="46037" y="13767"/>
                    </a:lnTo>
                    <a:lnTo>
                      <a:pt x="46144" y="14349"/>
                    </a:lnTo>
                    <a:lnTo>
                      <a:pt x="46306" y="14905"/>
                    </a:lnTo>
                    <a:lnTo>
                      <a:pt x="46521" y="15442"/>
                    </a:lnTo>
                    <a:lnTo>
                      <a:pt x="46798" y="15952"/>
                    </a:lnTo>
                    <a:lnTo>
                      <a:pt x="47121" y="16445"/>
                    </a:lnTo>
                    <a:lnTo>
                      <a:pt x="47506" y="16911"/>
                    </a:lnTo>
                    <a:lnTo>
                      <a:pt x="47721" y="17135"/>
                    </a:lnTo>
                    <a:lnTo>
                      <a:pt x="47945" y="17350"/>
                    </a:lnTo>
                    <a:lnTo>
                      <a:pt x="48392" y="17735"/>
                    </a:lnTo>
                    <a:lnTo>
                      <a:pt x="48867" y="18066"/>
                    </a:lnTo>
                    <a:lnTo>
                      <a:pt x="49360" y="18344"/>
                    </a:lnTo>
                    <a:lnTo>
                      <a:pt x="49870" y="18568"/>
                    </a:lnTo>
                    <a:lnTo>
                      <a:pt x="50399" y="18738"/>
                    </a:lnTo>
                    <a:lnTo>
                      <a:pt x="50945" y="18845"/>
                    </a:lnTo>
                    <a:lnTo>
                      <a:pt x="51509" y="18899"/>
                    </a:lnTo>
                    <a:lnTo>
                      <a:pt x="51796" y="18908"/>
                    </a:lnTo>
                    <a:lnTo>
                      <a:pt x="52056" y="18899"/>
                    </a:lnTo>
                    <a:lnTo>
                      <a:pt x="52539" y="18863"/>
                    </a:lnTo>
                    <a:lnTo>
                      <a:pt x="52996" y="18774"/>
                    </a:lnTo>
                    <a:lnTo>
                      <a:pt x="53426" y="18648"/>
                    </a:lnTo>
                    <a:lnTo>
                      <a:pt x="53829" y="18469"/>
                    </a:lnTo>
                    <a:lnTo>
                      <a:pt x="54205" y="18254"/>
                    </a:lnTo>
                    <a:lnTo>
                      <a:pt x="54546" y="17995"/>
                    </a:lnTo>
                    <a:lnTo>
                      <a:pt x="54859" y="17699"/>
                    </a:lnTo>
                    <a:lnTo>
                      <a:pt x="55002" y="17529"/>
                    </a:lnTo>
                    <a:lnTo>
                      <a:pt x="55092" y="17529"/>
                    </a:lnTo>
                    <a:lnTo>
                      <a:pt x="55092" y="18407"/>
                    </a:lnTo>
                    <a:lnTo>
                      <a:pt x="55074" y="18828"/>
                    </a:lnTo>
                    <a:lnTo>
                      <a:pt x="54967" y="19589"/>
                    </a:lnTo>
                    <a:lnTo>
                      <a:pt x="54752" y="20252"/>
                    </a:lnTo>
                    <a:lnTo>
                      <a:pt x="54429" y="20816"/>
                    </a:lnTo>
                    <a:lnTo>
                      <a:pt x="54223" y="21058"/>
                    </a:lnTo>
                    <a:lnTo>
                      <a:pt x="53999" y="21273"/>
                    </a:lnTo>
                    <a:lnTo>
                      <a:pt x="53489" y="21622"/>
                    </a:lnTo>
                    <a:lnTo>
                      <a:pt x="52889" y="21846"/>
                    </a:lnTo>
                    <a:lnTo>
                      <a:pt x="52217" y="21962"/>
                    </a:lnTo>
                    <a:lnTo>
                      <a:pt x="51841" y="21971"/>
                    </a:lnTo>
                    <a:lnTo>
                      <a:pt x="51563" y="21962"/>
                    </a:lnTo>
                    <a:lnTo>
                      <a:pt x="51044" y="21882"/>
                    </a:lnTo>
                    <a:lnTo>
                      <a:pt x="50560" y="21721"/>
                    </a:lnTo>
                    <a:lnTo>
                      <a:pt x="50130" y="21479"/>
                    </a:lnTo>
                    <a:lnTo>
                      <a:pt x="49924" y="21326"/>
                    </a:lnTo>
                    <a:lnTo>
                      <a:pt x="49736" y="21156"/>
                    </a:lnTo>
                    <a:lnTo>
                      <a:pt x="49396" y="20807"/>
                    </a:lnTo>
                    <a:lnTo>
                      <a:pt x="49109" y="20422"/>
                    </a:lnTo>
                    <a:lnTo>
                      <a:pt x="48867" y="20019"/>
                    </a:lnTo>
                    <a:lnTo>
                      <a:pt x="48778" y="19804"/>
                    </a:lnTo>
                    <a:lnTo>
                      <a:pt x="46449" y="20762"/>
                    </a:lnTo>
                    <a:lnTo>
                      <a:pt x="46601" y="21120"/>
                    </a:lnTo>
                    <a:lnTo>
                      <a:pt x="47004" y="21792"/>
                    </a:lnTo>
                    <a:lnTo>
                      <a:pt x="47497" y="22419"/>
                    </a:lnTo>
                    <a:lnTo>
                      <a:pt x="48088" y="23001"/>
                    </a:lnTo>
                    <a:lnTo>
                      <a:pt x="48428" y="23270"/>
                    </a:lnTo>
                    <a:lnTo>
                      <a:pt x="48778" y="23530"/>
                    </a:lnTo>
                    <a:lnTo>
                      <a:pt x="49548" y="23942"/>
                    </a:lnTo>
                    <a:lnTo>
                      <a:pt x="50399" y="24210"/>
                    </a:lnTo>
                    <a:lnTo>
                      <a:pt x="51330" y="24345"/>
                    </a:lnTo>
                    <a:lnTo>
                      <a:pt x="51832" y="24363"/>
                    </a:lnTo>
                    <a:lnTo>
                      <a:pt x="52145" y="24354"/>
                    </a:lnTo>
                    <a:lnTo>
                      <a:pt x="52745" y="24309"/>
                    </a:lnTo>
                    <a:lnTo>
                      <a:pt x="53328" y="24210"/>
                    </a:lnTo>
                    <a:lnTo>
                      <a:pt x="53874" y="24058"/>
                    </a:lnTo>
                    <a:lnTo>
                      <a:pt x="54393" y="23861"/>
                    </a:lnTo>
                    <a:lnTo>
                      <a:pt x="54886" y="23619"/>
                    </a:lnTo>
                    <a:lnTo>
                      <a:pt x="55352" y="23324"/>
                    </a:lnTo>
                    <a:lnTo>
                      <a:pt x="55791" y="22983"/>
                    </a:lnTo>
                    <a:lnTo>
                      <a:pt x="55997" y="22795"/>
                    </a:lnTo>
                    <a:lnTo>
                      <a:pt x="56194" y="22589"/>
                    </a:lnTo>
                    <a:lnTo>
                      <a:pt x="56552" y="22141"/>
                    </a:lnTo>
                    <a:lnTo>
                      <a:pt x="56856" y="21649"/>
                    </a:lnTo>
                    <a:lnTo>
                      <a:pt x="57107" y="21103"/>
                    </a:lnTo>
                    <a:lnTo>
                      <a:pt x="57313" y="20511"/>
                    </a:lnTo>
                    <a:lnTo>
                      <a:pt x="57465" y="19866"/>
                    </a:lnTo>
                    <a:lnTo>
                      <a:pt x="57564" y="19168"/>
                    </a:lnTo>
                    <a:lnTo>
                      <a:pt x="57618" y="18424"/>
                    </a:lnTo>
                    <a:lnTo>
                      <a:pt x="57618" y="18030"/>
                    </a:lnTo>
                    <a:lnTo>
                      <a:pt x="57618" y="7121"/>
                    </a:lnTo>
                    <a:lnTo>
                      <a:pt x="55083" y="7121"/>
                    </a:lnTo>
                    <a:lnTo>
                      <a:pt x="55083" y="8107"/>
                    </a:lnTo>
                    <a:lnTo>
                      <a:pt x="54993" y="8107"/>
                    </a:lnTo>
                    <a:lnTo>
                      <a:pt x="54877" y="7963"/>
                    </a:lnTo>
                    <a:lnTo>
                      <a:pt x="54590" y="7695"/>
                    </a:lnTo>
                    <a:lnTo>
                      <a:pt x="54259" y="7453"/>
                    </a:lnTo>
                    <a:lnTo>
                      <a:pt x="53883" y="7238"/>
                    </a:lnTo>
                    <a:lnTo>
                      <a:pt x="53677" y="7139"/>
                    </a:lnTo>
                    <a:lnTo>
                      <a:pt x="53462" y="7050"/>
                    </a:lnTo>
                    <a:lnTo>
                      <a:pt x="53023" y="6897"/>
                    </a:lnTo>
                    <a:lnTo>
                      <a:pt x="52548" y="6799"/>
                    </a:lnTo>
                    <a:lnTo>
                      <a:pt x="52056" y="6754"/>
                    </a:lnTo>
                    <a:lnTo>
                      <a:pt x="51796" y="67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Chrome break">
  <p:cSld name="CUSTOM_3_1_1_1_1_1_1_1_1_1_1_1_3_1_2_1">
    <p:bg>
      <p:bgPr>
        <a:solidFill>
          <a:srgbClr val="FFFFFF"/>
        </a:solidFill>
      </p:bgPr>
    </p:bg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49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233" name="Google Shape;2233;p149"/>
          <p:cNvGrpSpPr/>
          <p:nvPr/>
        </p:nvGrpSpPr>
        <p:grpSpPr>
          <a:xfrm>
            <a:off x="617758" y="4545787"/>
            <a:ext cx="1980069" cy="281165"/>
            <a:chOff x="617758" y="4545787"/>
            <a:chExt cx="1980069" cy="281165"/>
          </a:xfrm>
        </p:grpSpPr>
        <p:grpSp>
          <p:nvGrpSpPr>
            <p:cNvPr id="2234" name="Google Shape;2234;p149"/>
            <p:cNvGrpSpPr/>
            <p:nvPr/>
          </p:nvGrpSpPr>
          <p:grpSpPr>
            <a:xfrm>
              <a:off x="992087" y="4616099"/>
              <a:ext cx="1605739" cy="189759"/>
              <a:chOff x="2288108" y="-580061"/>
              <a:chExt cx="6068554" cy="717156"/>
            </a:xfrm>
          </p:grpSpPr>
          <p:sp>
            <p:nvSpPr>
              <p:cNvPr id="2235" name="Google Shape;2235;p149"/>
              <p:cNvSpPr/>
              <p:nvPr/>
            </p:nvSpPr>
            <p:spPr>
              <a:xfrm>
                <a:off x="2288108" y="-414388"/>
                <a:ext cx="359386" cy="399024"/>
              </a:xfrm>
              <a:custGeom>
                <a:rect b="b" l="l" r="r" t="t"/>
                <a:pathLst>
                  <a:path extrusionOk="0" h="11597" w="10445">
                    <a:moveTo>
                      <a:pt x="5583" y="1"/>
                    </a:moveTo>
                    <a:lnTo>
                      <a:pt x="4978" y="12"/>
                    </a:lnTo>
                    <a:lnTo>
                      <a:pt x="4141" y="152"/>
                    </a:lnTo>
                    <a:lnTo>
                      <a:pt x="3618" y="315"/>
                    </a:lnTo>
                    <a:lnTo>
                      <a:pt x="3106" y="512"/>
                    </a:lnTo>
                    <a:lnTo>
                      <a:pt x="2641" y="780"/>
                    </a:lnTo>
                    <a:lnTo>
                      <a:pt x="2187" y="1082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373" y="1861"/>
                    </a:lnTo>
                    <a:lnTo>
                      <a:pt x="1035" y="2303"/>
                    </a:lnTo>
                    <a:lnTo>
                      <a:pt x="745" y="2769"/>
                    </a:lnTo>
                    <a:lnTo>
                      <a:pt x="500" y="3257"/>
                    </a:lnTo>
                    <a:lnTo>
                      <a:pt x="210" y="4048"/>
                    </a:lnTo>
                    <a:lnTo>
                      <a:pt x="12" y="5188"/>
                    </a:lnTo>
                    <a:lnTo>
                      <a:pt x="0" y="5793"/>
                    </a:lnTo>
                    <a:lnTo>
                      <a:pt x="12" y="6409"/>
                    </a:lnTo>
                    <a:lnTo>
                      <a:pt x="210" y="7549"/>
                    </a:lnTo>
                    <a:lnTo>
                      <a:pt x="500" y="8328"/>
                    </a:lnTo>
                    <a:lnTo>
                      <a:pt x="745" y="8828"/>
                    </a:lnTo>
                    <a:lnTo>
                      <a:pt x="1035" y="9294"/>
                    </a:lnTo>
                    <a:lnTo>
                      <a:pt x="1373" y="9736"/>
                    </a:lnTo>
                    <a:lnTo>
                      <a:pt x="1571" y="9945"/>
                    </a:lnTo>
                    <a:lnTo>
                      <a:pt x="1768" y="10143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06" y="11073"/>
                    </a:lnTo>
                    <a:lnTo>
                      <a:pt x="3618" y="11283"/>
                    </a:lnTo>
                    <a:lnTo>
                      <a:pt x="4141" y="11434"/>
                    </a:lnTo>
                    <a:lnTo>
                      <a:pt x="4978" y="11585"/>
                    </a:lnTo>
                    <a:lnTo>
                      <a:pt x="5583" y="11597"/>
                    </a:lnTo>
                    <a:lnTo>
                      <a:pt x="6037" y="11585"/>
                    </a:lnTo>
                    <a:lnTo>
                      <a:pt x="6874" y="11469"/>
                    </a:lnTo>
                    <a:lnTo>
                      <a:pt x="7642" y="11236"/>
                    </a:lnTo>
                    <a:lnTo>
                      <a:pt x="8340" y="10887"/>
                    </a:lnTo>
                    <a:lnTo>
                      <a:pt x="8654" y="10666"/>
                    </a:lnTo>
                    <a:lnTo>
                      <a:pt x="8956" y="10433"/>
                    </a:lnTo>
                    <a:lnTo>
                      <a:pt x="9491" y="9933"/>
                    </a:lnTo>
                    <a:lnTo>
                      <a:pt x="9933" y="9375"/>
                    </a:lnTo>
                    <a:lnTo>
                      <a:pt x="10294" y="8770"/>
                    </a:lnTo>
                    <a:lnTo>
                      <a:pt x="10445" y="8445"/>
                    </a:lnTo>
                    <a:lnTo>
                      <a:pt x="8619" y="7677"/>
                    </a:lnTo>
                    <a:lnTo>
                      <a:pt x="8514" y="7921"/>
                    </a:lnTo>
                    <a:lnTo>
                      <a:pt x="8247" y="8363"/>
                    </a:lnTo>
                    <a:lnTo>
                      <a:pt x="7944" y="8747"/>
                    </a:lnTo>
                    <a:lnTo>
                      <a:pt x="7595" y="9061"/>
                    </a:lnTo>
                    <a:lnTo>
                      <a:pt x="7200" y="9317"/>
                    </a:lnTo>
                    <a:lnTo>
                      <a:pt x="6758" y="9515"/>
                    </a:lnTo>
                    <a:lnTo>
                      <a:pt x="6281" y="9643"/>
                    </a:lnTo>
                    <a:lnTo>
                      <a:pt x="5746" y="9701"/>
                    </a:lnTo>
                    <a:lnTo>
                      <a:pt x="5467" y="9712"/>
                    </a:lnTo>
                    <a:lnTo>
                      <a:pt x="5130" y="9701"/>
                    </a:lnTo>
                    <a:lnTo>
                      <a:pt x="4490" y="9561"/>
                    </a:lnTo>
                    <a:lnTo>
                      <a:pt x="3897" y="9282"/>
                    </a:lnTo>
                    <a:lnTo>
                      <a:pt x="3338" y="8863"/>
                    </a:lnTo>
                    <a:lnTo>
                      <a:pt x="3083" y="8607"/>
                    </a:lnTo>
                    <a:lnTo>
                      <a:pt x="2838" y="8317"/>
                    </a:lnTo>
                    <a:lnTo>
                      <a:pt x="2454" y="7689"/>
                    </a:lnTo>
                    <a:lnTo>
                      <a:pt x="2187" y="6979"/>
                    </a:lnTo>
                    <a:lnTo>
                      <a:pt x="2059" y="6200"/>
                    </a:lnTo>
                    <a:lnTo>
                      <a:pt x="2047" y="5781"/>
                    </a:lnTo>
                    <a:lnTo>
                      <a:pt x="2059" y="5362"/>
                    </a:lnTo>
                    <a:lnTo>
                      <a:pt x="2187" y="4583"/>
                    </a:lnTo>
                    <a:lnTo>
                      <a:pt x="2454" y="3874"/>
                    </a:lnTo>
                    <a:lnTo>
                      <a:pt x="2838" y="3246"/>
                    </a:lnTo>
                    <a:lnTo>
                      <a:pt x="3083" y="2966"/>
                    </a:lnTo>
                    <a:lnTo>
                      <a:pt x="3338" y="2699"/>
                    </a:lnTo>
                    <a:lnTo>
                      <a:pt x="3897" y="2280"/>
                    </a:lnTo>
                    <a:lnTo>
                      <a:pt x="4490" y="2001"/>
                    </a:lnTo>
                    <a:lnTo>
                      <a:pt x="5130" y="1861"/>
                    </a:lnTo>
                    <a:lnTo>
                      <a:pt x="5734" y="1861"/>
                    </a:lnTo>
                    <a:lnTo>
                      <a:pt x="6246" y="1920"/>
                    </a:lnTo>
                    <a:lnTo>
                      <a:pt x="6711" y="2048"/>
                    </a:lnTo>
                    <a:lnTo>
                      <a:pt x="7130" y="2234"/>
                    </a:lnTo>
                    <a:lnTo>
                      <a:pt x="7514" y="2490"/>
                    </a:lnTo>
                    <a:lnTo>
                      <a:pt x="7851" y="2815"/>
                    </a:lnTo>
                    <a:lnTo>
                      <a:pt x="8142" y="3187"/>
                    </a:lnTo>
                    <a:lnTo>
                      <a:pt x="8398" y="3641"/>
                    </a:lnTo>
                    <a:lnTo>
                      <a:pt x="8503" y="3897"/>
                    </a:lnTo>
                    <a:lnTo>
                      <a:pt x="10364" y="3118"/>
                    </a:lnTo>
                    <a:lnTo>
                      <a:pt x="10224" y="2792"/>
                    </a:lnTo>
                    <a:lnTo>
                      <a:pt x="9863" y="2176"/>
                    </a:lnTo>
                    <a:lnTo>
                      <a:pt x="9421" y="1617"/>
                    </a:lnTo>
                    <a:lnTo>
                      <a:pt x="8898" y="1105"/>
                    </a:lnTo>
                    <a:lnTo>
                      <a:pt x="8607" y="884"/>
                    </a:lnTo>
                    <a:lnTo>
                      <a:pt x="8305" y="664"/>
                    </a:lnTo>
                    <a:lnTo>
                      <a:pt x="7619" y="338"/>
                    </a:lnTo>
                    <a:lnTo>
                      <a:pt x="6863" y="117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149"/>
              <p:cNvSpPr/>
              <p:nvPr/>
            </p:nvSpPr>
            <p:spPr>
              <a:xfrm>
                <a:off x="2707914" y="-574452"/>
                <a:ext cx="331000" cy="547079"/>
              </a:xfrm>
              <a:custGeom>
                <a:rect b="b" l="l" r="r" t="t"/>
                <a:pathLst>
                  <a:path extrusionOk="0" h="15900" w="9620">
                    <a:moveTo>
                      <a:pt x="0" y="0"/>
                    </a:moveTo>
                    <a:lnTo>
                      <a:pt x="0" y="15888"/>
                    </a:lnTo>
                    <a:lnTo>
                      <a:pt x="2036" y="15888"/>
                    </a:lnTo>
                    <a:lnTo>
                      <a:pt x="2036" y="9863"/>
                    </a:lnTo>
                    <a:lnTo>
                      <a:pt x="2036" y="9538"/>
                    </a:lnTo>
                    <a:lnTo>
                      <a:pt x="2140" y="8909"/>
                    </a:lnTo>
                    <a:lnTo>
                      <a:pt x="2338" y="8328"/>
                    </a:lnTo>
                    <a:lnTo>
                      <a:pt x="2640" y="7781"/>
                    </a:lnTo>
                    <a:lnTo>
                      <a:pt x="2827" y="7525"/>
                    </a:lnTo>
                    <a:lnTo>
                      <a:pt x="3036" y="7281"/>
                    </a:lnTo>
                    <a:lnTo>
                      <a:pt x="3501" y="6909"/>
                    </a:lnTo>
                    <a:lnTo>
                      <a:pt x="4013" y="6653"/>
                    </a:lnTo>
                    <a:lnTo>
                      <a:pt x="4583" y="6537"/>
                    </a:lnTo>
                    <a:lnTo>
                      <a:pt x="4897" y="6525"/>
                    </a:lnTo>
                    <a:lnTo>
                      <a:pt x="5223" y="6525"/>
                    </a:lnTo>
                    <a:lnTo>
                      <a:pt x="5816" y="6630"/>
                    </a:lnTo>
                    <a:lnTo>
                      <a:pt x="6316" y="6816"/>
                    </a:lnTo>
                    <a:lnTo>
                      <a:pt x="6735" y="7095"/>
                    </a:lnTo>
                    <a:lnTo>
                      <a:pt x="7072" y="7479"/>
                    </a:lnTo>
                    <a:lnTo>
                      <a:pt x="7328" y="7956"/>
                    </a:lnTo>
                    <a:lnTo>
                      <a:pt x="7491" y="8514"/>
                    </a:lnTo>
                    <a:lnTo>
                      <a:pt x="7584" y="9177"/>
                    </a:lnTo>
                    <a:lnTo>
                      <a:pt x="7584" y="9549"/>
                    </a:lnTo>
                    <a:lnTo>
                      <a:pt x="7584" y="15900"/>
                    </a:lnTo>
                    <a:lnTo>
                      <a:pt x="9619" y="15900"/>
                    </a:lnTo>
                    <a:lnTo>
                      <a:pt x="9619" y="9235"/>
                    </a:lnTo>
                    <a:lnTo>
                      <a:pt x="9607" y="8723"/>
                    </a:lnTo>
                    <a:lnTo>
                      <a:pt x="9479" y="7793"/>
                    </a:lnTo>
                    <a:lnTo>
                      <a:pt x="9212" y="6955"/>
                    </a:lnTo>
                    <a:lnTo>
                      <a:pt x="8817" y="6234"/>
                    </a:lnTo>
                    <a:lnTo>
                      <a:pt x="8561" y="5909"/>
                    </a:lnTo>
                    <a:lnTo>
                      <a:pt x="8281" y="5618"/>
                    </a:lnTo>
                    <a:lnTo>
                      <a:pt x="7630" y="5141"/>
                    </a:lnTo>
                    <a:lnTo>
                      <a:pt x="6863" y="4827"/>
                    </a:lnTo>
                    <a:lnTo>
                      <a:pt x="5979" y="4676"/>
                    </a:lnTo>
                    <a:lnTo>
                      <a:pt x="5478" y="4664"/>
                    </a:lnTo>
                    <a:lnTo>
                      <a:pt x="5211" y="4664"/>
                    </a:lnTo>
                    <a:lnTo>
                      <a:pt x="4688" y="4734"/>
                    </a:lnTo>
                    <a:lnTo>
                      <a:pt x="4176" y="4862"/>
                    </a:lnTo>
                    <a:lnTo>
                      <a:pt x="3687" y="5071"/>
                    </a:lnTo>
                    <a:lnTo>
                      <a:pt x="3443" y="5199"/>
                    </a:lnTo>
                    <a:lnTo>
                      <a:pt x="3210" y="5339"/>
                    </a:lnTo>
                    <a:lnTo>
                      <a:pt x="2792" y="5641"/>
                    </a:lnTo>
                    <a:lnTo>
                      <a:pt x="2443" y="5967"/>
                    </a:lnTo>
                    <a:lnTo>
                      <a:pt x="2164" y="6327"/>
                    </a:lnTo>
                    <a:lnTo>
                      <a:pt x="2047" y="6525"/>
                    </a:lnTo>
                    <a:lnTo>
                      <a:pt x="1954" y="6525"/>
                    </a:lnTo>
                    <a:lnTo>
                      <a:pt x="2047" y="5013"/>
                    </a:lnTo>
                    <a:lnTo>
                      <a:pt x="2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149"/>
              <p:cNvSpPr/>
              <p:nvPr/>
            </p:nvSpPr>
            <p:spPr>
              <a:xfrm>
                <a:off x="312211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83" y="733"/>
                    </a:lnTo>
                    <a:lnTo>
                      <a:pt x="2675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0" y="280"/>
                    </a:lnTo>
                    <a:lnTo>
                      <a:pt x="0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47" y="4827"/>
                    </a:lnTo>
                    <a:lnTo>
                      <a:pt x="2152" y="4188"/>
                    </a:lnTo>
                    <a:lnTo>
                      <a:pt x="2361" y="3618"/>
                    </a:lnTo>
                    <a:lnTo>
                      <a:pt x="2687" y="3106"/>
                    </a:lnTo>
                    <a:lnTo>
                      <a:pt x="2896" y="2885"/>
                    </a:lnTo>
                    <a:lnTo>
                      <a:pt x="3106" y="2676"/>
                    </a:lnTo>
                    <a:lnTo>
                      <a:pt x="3559" y="2350"/>
                    </a:lnTo>
                    <a:lnTo>
                      <a:pt x="4060" y="2129"/>
                    </a:lnTo>
                    <a:lnTo>
                      <a:pt x="4583" y="2024"/>
                    </a:lnTo>
                    <a:lnTo>
                      <a:pt x="4850" y="2013"/>
                    </a:lnTo>
                    <a:lnTo>
                      <a:pt x="5188" y="2013"/>
                    </a:lnTo>
                    <a:lnTo>
                      <a:pt x="5734" y="2094"/>
                    </a:lnTo>
                    <a:lnTo>
                      <a:pt x="5944" y="2176"/>
                    </a:lnTo>
                    <a:lnTo>
                      <a:pt x="6711" y="268"/>
                    </a:lnTo>
                    <a:lnTo>
                      <a:pt x="6397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49"/>
              <p:cNvSpPr/>
              <p:nvPr/>
            </p:nvSpPr>
            <p:spPr>
              <a:xfrm>
                <a:off x="3355016" y="-413976"/>
                <a:ext cx="384229" cy="399024"/>
              </a:xfrm>
              <a:custGeom>
                <a:rect b="b" l="l" r="r" t="t"/>
                <a:pathLst>
                  <a:path extrusionOk="0" h="11597" w="11167">
                    <a:moveTo>
                      <a:pt x="5607" y="1873"/>
                    </a:moveTo>
                    <a:lnTo>
                      <a:pt x="5956" y="1884"/>
                    </a:lnTo>
                    <a:lnTo>
                      <a:pt x="6630" y="2024"/>
                    </a:lnTo>
                    <a:lnTo>
                      <a:pt x="7258" y="2291"/>
                    </a:lnTo>
                    <a:lnTo>
                      <a:pt x="7840" y="2687"/>
                    </a:lnTo>
                    <a:lnTo>
                      <a:pt x="8107" y="2943"/>
                    </a:lnTo>
                    <a:lnTo>
                      <a:pt x="8352" y="3222"/>
                    </a:lnTo>
                    <a:lnTo>
                      <a:pt x="8759" y="3850"/>
                    </a:lnTo>
                    <a:lnTo>
                      <a:pt x="9026" y="4559"/>
                    </a:lnTo>
                    <a:lnTo>
                      <a:pt x="9154" y="5362"/>
                    </a:lnTo>
                    <a:lnTo>
                      <a:pt x="9166" y="5804"/>
                    </a:lnTo>
                    <a:lnTo>
                      <a:pt x="9154" y="6234"/>
                    </a:lnTo>
                    <a:lnTo>
                      <a:pt x="9015" y="7037"/>
                    </a:lnTo>
                    <a:lnTo>
                      <a:pt x="8747" y="7746"/>
                    </a:lnTo>
                    <a:lnTo>
                      <a:pt x="8352" y="8374"/>
                    </a:lnTo>
                    <a:lnTo>
                      <a:pt x="8107" y="8654"/>
                    </a:lnTo>
                    <a:lnTo>
                      <a:pt x="7828" y="8909"/>
                    </a:lnTo>
                    <a:lnTo>
                      <a:pt x="7247" y="9305"/>
                    </a:lnTo>
                    <a:lnTo>
                      <a:pt x="6630" y="9572"/>
                    </a:lnTo>
                    <a:lnTo>
                      <a:pt x="5956" y="9712"/>
                    </a:lnTo>
                    <a:lnTo>
                      <a:pt x="5607" y="9724"/>
                    </a:lnTo>
                    <a:lnTo>
                      <a:pt x="5246" y="9712"/>
                    </a:lnTo>
                    <a:lnTo>
                      <a:pt x="4572" y="9572"/>
                    </a:lnTo>
                    <a:lnTo>
                      <a:pt x="3943" y="9305"/>
                    </a:lnTo>
                    <a:lnTo>
                      <a:pt x="3362" y="8909"/>
                    </a:lnTo>
                    <a:lnTo>
                      <a:pt x="3106" y="8654"/>
                    </a:lnTo>
                    <a:lnTo>
                      <a:pt x="2850" y="8363"/>
                    </a:lnTo>
                    <a:lnTo>
                      <a:pt x="2443" y="7746"/>
                    </a:lnTo>
                    <a:lnTo>
                      <a:pt x="2176" y="7025"/>
                    </a:lnTo>
                    <a:lnTo>
                      <a:pt x="2048" y="6234"/>
                    </a:lnTo>
                    <a:lnTo>
                      <a:pt x="2036" y="5804"/>
                    </a:lnTo>
                    <a:lnTo>
                      <a:pt x="2048" y="5362"/>
                    </a:lnTo>
                    <a:lnTo>
                      <a:pt x="2187" y="4559"/>
                    </a:lnTo>
                    <a:lnTo>
                      <a:pt x="2455" y="3850"/>
                    </a:lnTo>
                    <a:lnTo>
                      <a:pt x="2850" y="3222"/>
                    </a:lnTo>
                    <a:lnTo>
                      <a:pt x="3106" y="2943"/>
                    </a:lnTo>
                    <a:lnTo>
                      <a:pt x="3374" y="2687"/>
                    </a:lnTo>
                    <a:lnTo>
                      <a:pt x="3955" y="2291"/>
                    </a:lnTo>
                    <a:lnTo>
                      <a:pt x="4572" y="2024"/>
                    </a:lnTo>
                    <a:lnTo>
                      <a:pt x="5246" y="1884"/>
                    </a:lnTo>
                    <a:lnTo>
                      <a:pt x="5607" y="1873"/>
                    </a:lnTo>
                    <a:close/>
                    <a:moveTo>
                      <a:pt x="5583" y="0"/>
                    </a:moveTo>
                    <a:lnTo>
                      <a:pt x="4990" y="12"/>
                    </a:lnTo>
                    <a:lnTo>
                      <a:pt x="4141" y="151"/>
                    </a:lnTo>
                    <a:lnTo>
                      <a:pt x="3618" y="314"/>
                    </a:lnTo>
                    <a:lnTo>
                      <a:pt x="3118" y="524"/>
                    </a:lnTo>
                    <a:lnTo>
                      <a:pt x="2641" y="779"/>
                    </a:lnTo>
                    <a:lnTo>
                      <a:pt x="2187" y="1093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199" y="2082"/>
                    </a:lnTo>
                    <a:lnTo>
                      <a:pt x="745" y="2768"/>
                    </a:lnTo>
                    <a:lnTo>
                      <a:pt x="501" y="3257"/>
                    </a:lnTo>
                    <a:lnTo>
                      <a:pt x="222" y="4036"/>
                    </a:lnTo>
                    <a:lnTo>
                      <a:pt x="24" y="5176"/>
                    </a:lnTo>
                    <a:lnTo>
                      <a:pt x="1" y="5804"/>
                    </a:lnTo>
                    <a:lnTo>
                      <a:pt x="24" y="6409"/>
                    </a:lnTo>
                    <a:lnTo>
                      <a:pt x="222" y="7549"/>
                    </a:lnTo>
                    <a:lnTo>
                      <a:pt x="501" y="8340"/>
                    </a:lnTo>
                    <a:lnTo>
                      <a:pt x="745" y="8828"/>
                    </a:lnTo>
                    <a:lnTo>
                      <a:pt x="1036" y="9293"/>
                    </a:lnTo>
                    <a:lnTo>
                      <a:pt x="1385" y="9735"/>
                    </a:lnTo>
                    <a:lnTo>
                      <a:pt x="1571" y="9945"/>
                    </a:lnTo>
                    <a:lnTo>
                      <a:pt x="1768" y="10142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18" y="11073"/>
                    </a:lnTo>
                    <a:lnTo>
                      <a:pt x="3618" y="11282"/>
                    </a:lnTo>
                    <a:lnTo>
                      <a:pt x="4141" y="11445"/>
                    </a:lnTo>
                    <a:lnTo>
                      <a:pt x="4990" y="11585"/>
                    </a:lnTo>
                    <a:lnTo>
                      <a:pt x="5583" y="11596"/>
                    </a:lnTo>
                    <a:lnTo>
                      <a:pt x="6188" y="11585"/>
                    </a:lnTo>
                    <a:lnTo>
                      <a:pt x="7026" y="11445"/>
                    </a:lnTo>
                    <a:lnTo>
                      <a:pt x="7561" y="11282"/>
                    </a:lnTo>
                    <a:lnTo>
                      <a:pt x="8061" y="11073"/>
                    </a:lnTo>
                    <a:lnTo>
                      <a:pt x="8538" y="10817"/>
                    </a:lnTo>
                    <a:lnTo>
                      <a:pt x="8980" y="10503"/>
                    </a:lnTo>
                    <a:lnTo>
                      <a:pt x="9398" y="10142"/>
                    </a:lnTo>
                    <a:lnTo>
                      <a:pt x="9596" y="9945"/>
                    </a:lnTo>
                    <a:lnTo>
                      <a:pt x="9794" y="9735"/>
                    </a:lnTo>
                    <a:lnTo>
                      <a:pt x="10131" y="9293"/>
                    </a:lnTo>
                    <a:lnTo>
                      <a:pt x="10434" y="8828"/>
                    </a:lnTo>
                    <a:lnTo>
                      <a:pt x="10678" y="8340"/>
                    </a:lnTo>
                    <a:lnTo>
                      <a:pt x="10957" y="7549"/>
                    </a:lnTo>
                    <a:lnTo>
                      <a:pt x="11155" y="6409"/>
                    </a:lnTo>
                    <a:lnTo>
                      <a:pt x="11166" y="5804"/>
                    </a:lnTo>
                    <a:lnTo>
                      <a:pt x="11155" y="5188"/>
                    </a:lnTo>
                    <a:lnTo>
                      <a:pt x="10957" y="4048"/>
                    </a:lnTo>
                    <a:lnTo>
                      <a:pt x="10678" y="3257"/>
                    </a:lnTo>
                    <a:lnTo>
                      <a:pt x="10434" y="2768"/>
                    </a:lnTo>
                    <a:lnTo>
                      <a:pt x="10131" y="2303"/>
                    </a:lnTo>
                    <a:lnTo>
                      <a:pt x="9794" y="1861"/>
                    </a:lnTo>
                    <a:lnTo>
                      <a:pt x="9596" y="1652"/>
                    </a:lnTo>
                    <a:lnTo>
                      <a:pt x="9398" y="1454"/>
                    </a:lnTo>
                    <a:lnTo>
                      <a:pt x="8980" y="1093"/>
                    </a:lnTo>
                    <a:lnTo>
                      <a:pt x="8538" y="779"/>
                    </a:lnTo>
                    <a:lnTo>
                      <a:pt x="8061" y="524"/>
                    </a:lnTo>
                    <a:lnTo>
                      <a:pt x="7561" y="314"/>
                    </a:lnTo>
                    <a:lnTo>
                      <a:pt x="7026" y="151"/>
                    </a:lnTo>
                    <a:lnTo>
                      <a:pt x="6188" y="12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49"/>
              <p:cNvSpPr/>
              <p:nvPr/>
            </p:nvSpPr>
            <p:spPr>
              <a:xfrm>
                <a:off x="3796430" y="-413597"/>
                <a:ext cx="567896" cy="386637"/>
              </a:xfrm>
              <a:custGeom>
                <a:rect b="b" l="l" r="r" t="t"/>
                <a:pathLst>
                  <a:path extrusionOk="0" h="11237" w="16505">
                    <a:moveTo>
                      <a:pt x="5141" y="1"/>
                    </a:moveTo>
                    <a:lnTo>
                      <a:pt x="4653" y="71"/>
                    </a:lnTo>
                    <a:lnTo>
                      <a:pt x="4176" y="210"/>
                    </a:lnTo>
                    <a:lnTo>
                      <a:pt x="3699" y="408"/>
                    </a:lnTo>
                    <a:lnTo>
                      <a:pt x="3455" y="536"/>
                    </a:lnTo>
                    <a:lnTo>
                      <a:pt x="3222" y="675"/>
                    </a:lnTo>
                    <a:lnTo>
                      <a:pt x="2804" y="978"/>
                    </a:lnTo>
                    <a:lnTo>
                      <a:pt x="2443" y="1303"/>
                    </a:lnTo>
                    <a:lnTo>
                      <a:pt x="2152" y="1664"/>
                    </a:lnTo>
                    <a:lnTo>
                      <a:pt x="2036" y="1862"/>
                    </a:lnTo>
                    <a:lnTo>
                      <a:pt x="1943" y="1862"/>
                    </a:lnTo>
                    <a:lnTo>
                      <a:pt x="1943" y="350"/>
                    </a:lnTo>
                    <a:lnTo>
                      <a:pt x="1" y="350"/>
                    </a:lnTo>
                    <a:lnTo>
                      <a:pt x="1" y="11225"/>
                    </a:lnTo>
                    <a:lnTo>
                      <a:pt x="1" y="11236"/>
                    </a:lnTo>
                    <a:lnTo>
                      <a:pt x="2048" y="11236"/>
                    </a:lnTo>
                    <a:lnTo>
                      <a:pt x="2048" y="5223"/>
                    </a:lnTo>
                    <a:lnTo>
                      <a:pt x="2059" y="4897"/>
                    </a:lnTo>
                    <a:lnTo>
                      <a:pt x="2152" y="4281"/>
                    </a:lnTo>
                    <a:lnTo>
                      <a:pt x="2350" y="3699"/>
                    </a:lnTo>
                    <a:lnTo>
                      <a:pt x="2641" y="3153"/>
                    </a:lnTo>
                    <a:lnTo>
                      <a:pt x="2838" y="2897"/>
                    </a:lnTo>
                    <a:lnTo>
                      <a:pt x="3036" y="2653"/>
                    </a:lnTo>
                    <a:lnTo>
                      <a:pt x="3478" y="2269"/>
                    </a:lnTo>
                    <a:lnTo>
                      <a:pt x="3978" y="2013"/>
                    </a:lnTo>
                    <a:lnTo>
                      <a:pt x="4525" y="1885"/>
                    </a:lnTo>
                    <a:lnTo>
                      <a:pt x="4827" y="1873"/>
                    </a:lnTo>
                    <a:lnTo>
                      <a:pt x="5118" y="1885"/>
                    </a:lnTo>
                    <a:lnTo>
                      <a:pt x="5653" y="1966"/>
                    </a:lnTo>
                    <a:lnTo>
                      <a:pt x="6107" y="2141"/>
                    </a:lnTo>
                    <a:lnTo>
                      <a:pt x="6491" y="2397"/>
                    </a:lnTo>
                    <a:lnTo>
                      <a:pt x="6642" y="2560"/>
                    </a:lnTo>
                    <a:lnTo>
                      <a:pt x="6781" y="2734"/>
                    </a:lnTo>
                    <a:lnTo>
                      <a:pt x="7002" y="3199"/>
                    </a:lnTo>
                    <a:lnTo>
                      <a:pt x="7154" y="3781"/>
                    </a:lnTo>
                    <a:lnTo>
                      <a:pt x="7235" y="4490"/>
                    </a:lnTo>
                    <a:lnTo>
                      <a:pt x="7235" y="4886"/>
                    </a:lnTo>
                    <a:lnTo>
                      <a:pt x="7235" y="11236"/>
                    </a:lnTo>
                    <a:lnTo>
                      <a:pt x="9270" y="11236"/>
                    </a:lnTo>
                    <a:lnTo>
                      <a:pt x="9270" y="5223"/>
                    </a:lnTo>
                    <a:lnTo>
                      <a:pt x="9282" y="4897"/>
                    </a:lnTo>
                    <a:lnTo>
                      <a:pt x="9375" y="4281"/>
                    </a:lnTo>
                    <a:lnTo>
                      <a:pt x="9573" y="3699"/>
                    </a:lnTo>
                    <a:lnTo>
                      <a:pt x="9875" y="3153"/>
                    </a:lnTo>
                    <a:lnTo>
                      <a:pt x="10061" y="2897"/>
                    </a:lnTo>
                    <a:lnTo>
                      <a:pt x="10259" y="2653"/>
                    </a:lnTo>
                    <a:lnTo>
                      <a:pt x="10701" y="2269"/>
                    </a:lnTo>
                    <a:lnTo>
                      <a:pt x="11201" y="2013"/>
                    </a:lnTo>
                    <a:lnTo>
                      <a:pt x="11759" y="1885"/>
                    </a:lnTo>
                    <a:lnTo>
                      <a:pt x="12050" y="1873"/>
                    </a:lnTo>
                    <a:lnTo>
                      <a:pt x="12353" y="1885"/>
                    </a:lnTo>
                    <a:lnTo>
                      <a:pt x="12888" y="1966"/>
                    </a:lnTo>
                    <a:lnTo>
                      <a:pt x="13341" y="2141"/>
                    </a:lnTo>
                    <a:lnTo>
                      <a:pt x="13713" y="2397"/>
                    </a:lnTo>
                    <a:lnTo>
                      <a:pt x="13865" y="2560"/>
                    </a:lnTo>
                    <a:lnTo>
                      <a:pt x="14004" y="2734"/>
                    </a:lnTo>
                    <a:lnTo>
                      <a:pt x="14237" y="3199"/>
                    </a:lnTo>
                    <a:lnTo>
                      <a:pt x="14376" y="3781"/>
                    </a:lnTo>
                    <a:lnTo>
                      <a:pt x="14458" y="4490"/>
                    </a:lnTo>
                    <a:lnTo>
                      <a:pt x="14469" y="4886"/>
                    </a:lnTo>
                    <a:lnTo>
                      <a:pt x="14469" y="11236"/>
                    </a:lnTo>
                    <a:lnTo>
                      <a:pt x="16505" y="11236"/>
                    </a:lnTo>
                    <a:lnTo>
                      <a:pt x="16505" y="4583"/>
                    </a:lnTo>
                    <a:lnTo>
                      <a:pt x="16493" y="4060"/>
                    </a:lnTo>
                    <a:lnTo>
                      <a:pt x="16365" y="3118"/>
                    </a:lnTo>
                    <a:lnTo>
                      <a:pt x="16121" y="2280"/>
                    </a:lnTo>
                    <a:lnTo>
                      <a:pt x="15760" y="1548"/>
                    </a:lnTo>
                    <a:lnTo>
                      <a:pt x="15528" y="1234"/>
                    </a:lnTo>
                    <a:lnTo>
                      <a:pt x="15272" y="943"/>
                    </a:lnTo>
                    <a:lnTo>
                      <a:pt x="14667" y="478"/>
                    </a:lnTo>
                    <a:lnTo>
                      <a:pt x="13934" y="164"/>
                    </a:lnTo>
                    <a:lnTo>
                      <a:pt x="13097" y="12"/>
                    </a:lnTo>
                    <a:lnTo>
                      <a:pt x="12620" y="1"/>
                    </a:lnTo>
                    <a:lnTo>
                      <a:pt x="12318" y="1"/>
                    </a:lnTo>
                    <a:lnTo>
                      <a:pt x="11736" y="71"/>
                    </a:lnTo>
                    <a:lnTo>
                      <a:pt x="11190" y="199"/>
                    </a:lnTo>
                    <a:lnTo>
                      <a:pt x="10678" y="396"/>
                    </a:lnTo>
                    <a:lnTo>
                      <a:pt x="10201" y="664"/>
                    </a:lnTo>
                    <a:lnTo>
                      <a:pt x="9759" y="989"/>
                    </a:lnTo>
                    <a:lnTo>
                      <a:pt x="9363" y="1385"/>
                    </a:lnTo>
                    <a:lnTo>
                      <a:pt x="8991" y="1838"/>
                    </a:lnTo>
                    <a:lnTo>
                      <a:pt x="8828" y="2094"/>
                    </a:lnTo>
                    <a:lnTo>
                      <a:pt x="8700" y="1838"/>
                    </a:lnTo>
                    <a:lnTo>
                      <a:pt x="8421" y="1385"/>
                    </a:lnTo>
                    <a:lnTo>
                      <a:pt x="8096" y="989"/>
                    </a:lnTo>
                    <a:lnTo>
                      <a:pt x="7712" y="664"/>
                    </a:lnTo>
                    <a:lnTo>
                      <a:pt x="7282" y="396"/>
                    </a:lnTo>
                    <a:lnTo>
                      <a:pt x="6805" y="199"/>
                    </a:lnTo>
                    <a:lnTo>
                      <a:pt x="6270" y="71"/>
                    </a:lnTo>
                    <a:lnTo>
                      <a:pt x="56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149"/>
              <p:cNvSpPr/>
              <p:nvPr/>
            </p:nvSpPr>
            <p:spPr>
              <a:xfrm>
                <a:off x="4425536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42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87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39" y="2595"/>
                    </a:lnTo>
                    <a:lnTo>
                      <a:pt x="3548" y="2420"/>
                    </a:lnTo>
                    <a:lnTo>
                      <a:pt x="3990" y="2153"/>
                    </a:lnTo>
                    <a:lnTo>
                      <a:pt x="4490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90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78" y="548"/>
                    </a:lnTo>
                    <a:lnTo>
                      <a:pt x="2524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82" y="3095"/>
                    </a:lnTo>
                    <a:lnTo>
                      <a:pt x="210" y="4118"/>
                    </a:lnTo>
                    <a:lnTo>
                      <a:pt x="24" y="5223"/>
                    </a:lnTo>
                    <a:lnTo>
                      <a:pt x="0" y="5805"/>
                    </a:lnTo>
                    <a:lnTo>
                      <a:pt x="24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33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45" y="10166"/>
                    </a:lnTo>
                    <a:lnTo>
                      <a:pt x="2152" y="10527"/>
                    </a:lnTo>
                    <a:lnTo>
                      <a:pt x="2606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55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61" y="11271"/>
                    </a:lnTo>
                    <a:lnTo>
                      <a:pt x="8235" y="10957"/>
                    </a:lnTo>
                    <a:lnTo>
                      <a:pt x="8538" y="10748"/>
                    </a:lnTo>
                    <a:lnTo>
                      <a:pt x="8840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42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81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59" y="6572"/>
                    </a:lnTo>
                    <a:lnTo>
                      <a:pt x="2024" y="6165"/>
                    </a:lnTo>
                    <a:lnTo>
                      <a:pt x="10619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68" y="2664"/>
                    </a:lnTo>
                    <a:lnTo>
                      <a:pt x="9689" y="2199"/>
                    </a:lnTo>
                    <a:lnTo>
                      <a:pt x="9375" y="1780"/>
                    </a:lnTo>
                    <a:lnTo>
                      <a:pt x="9189" y="1571"/>
                    </a:lnTo>
                    <a:lnTo>
                      <a:pt x="9014" y="1385"/>
                    </a:lnTo>
                    <a:lnTo>
                      <a:pt x="8619" y="1036"/>
                    </a:lnTo>
                    <a:lnTo>
                      <a:pt x="8200" y="745"/>
                    </a:lnTo>
                    <a:lnTo>
                      <a:pt x="7747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149"/>
              <p:cNvSpPr/>
              <p:nvPr/>
            </p:nvSpPr>
            <p:spPr>
              <a:xfrm>
                <a:off x="5002998" y="-414801"/>
                <a:ext cx="366233" cy="399437"/>
              </a:xfrm>
              <a:custGeom>
                <a:rect b="b" l="l" r="r" t="t"/>
                <a:pathLst>
                  <a:path extrusionOk="0" h="11609" w="10644">
                    <a:moveTo>
                      <a:pt x="5665" y="1885"/>
                    </a:moveTo>
                    <a:lnTo>
                      <a:pt x="6351" y="1990"/>
                    </a:lnTo>
                    <a:lnTo>
                      <a:pt x="6933" y="2211"/>
                    </a:lnTo>
                    <a:lnTo>
                      <a:pt x="7421" y="2525"/>
                    </a:lnTo>
                    <a:lnTo>
                      <a:pt x="7631" y="2723"/>
                    </a:lnTo>
                    <a:lnTo>
                      <a:pt x="7817" y="2944"/>
                    </a:lnTo>
                    <a:lnTo>
                      <a:pt x="8119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2" y="4502"/>
                    </a:lnTo>
                    <a:lnTo>
                      <a:pt x="2176" y="4502"/>
                    </a:lnTo>
                    <a:lnTo>
                      <a:pt x="2269" y="4200"/>
                    </a:lnTo>
                    <a:lnTo>
                      <a:pt x="2490" y="3665"/>
                    </a:lnTo>
                    <a:lnTo>
                      <a:pt x="2781" y="3199"/>
                    </a:lnTo>
                    <a:lnTo>
                      <a:pt x="3130" y="2781"/>
                    </a:lnTo>
                    <a:lnTo>
                      <a:pt x="3327" y="2595"/>
                    </a:lnTo>
                    <a:lnTo>
                      <a:pt x="3537" y="2420"/>
                    </a:lnTo>
                    <a:lnTo>
                      <a:pt x="3990" y="2153"/>
                    </a:lnTo>
                    <a:lnTo>
                      <a:pt x="4479" y="1978"/>
                    </a:lnTo>
                    <a:lnTo>
                      <a:pt x="5014" y="1885"/>
                    </a:lnTo>
                    <a:close/>
                    <a:moveTo>
                      <a:pt x="5316" y="1"/>
                    </a:moveTo>
                    <a:lnTo>
                      <a:pt x="5037" y="13"/>
                    </a:lnTo>
                    <a:lnTo>
                      <a:pt x="4479" y="71"/>
                    </a:lnTo>
                    <a:lnTo>
                      <a:pt x="3955" y="175"/>
                    </a:lnTo>
                    <a:lnTo>
                      <a:pt x="3444" y="338"/>
                    </a:lnTo>
                    <a:lnTo>
                      <a:pt x="2967" y="548"/>
                    </a:lnTo>
                    <a:lnTo>
                      <a:pt x="2513" y="815"/>
                    </a:lnTo>
                    <a:lnTo>
                      <a:pt x="2083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1" y="2153"/>
                    </a:lnTo>
                    <a:lnTo>
                      <a:pt x="571" y="3095"/>
                    </a:lnTo>
                    <a:lnTo>
                      <a:pt x="199" y="4118"/>
                    </a:lnTo>
                    <a:lnTo>
                      <a:pt x="13" y="5223"/>
                    </a:lnTo>
                    <a:lnTo>
                      <a:pt x="1" y="5805"/>
                    </a:lnTo>
                    <a:lnTo>
                      <a:pt x="13" y="6433"/>
                    </a:lnTo>
                    <a:lnTo>
                      <a:pt x="210" y="7584"/>
                    </a:lnTo>
                    <a:lnTo>
                      <a:pt x="478" y="8364"/>
                    </a:lnTo>
                    <a:lnTo>
                      <a:pt x="722" y="8864"/>
                    </a:lnTo>
                    <a:lnTo>
                      <a:pt x="1013" y="9317"/>
                    </a:lnTo>
                    <a:lnTo>
                      <a:pt x="1350" y="9759"/>
                    </a:lnTo>
                    <a:lnTo>
                      <a:pt x="1536" y="9969"/>
                    </a:lnTo>
                    <a:lnTo>
                      <a:pt x="1734" y="10166"/>
                    </a:lnTo>
                    <a:lnTo>
                      <a:pt x="2153" y="10527"/>
                    </a:lnTo>
                    <a:lnTo>
                      <a:pt x="2595" y="10829"/>
                    </a:lnTo>
                    <a:lnTo>
                      <a:pt x="3072" y="11085"/>
                    </a:lnTo>
                    <a:lnTo>
                      <a:pt x="3572" y="11295"/>
                    </a:lnTo>
                    <a:lnTo>
                      <a:pt x="4095" y="11446"/>
                    </a:lnTo>
                    <a:lnTo>
                      <a:pt x="4944" y="11597"/>
                    </a:lnTo>
                    <a:lnTo>
                      <a:pt x="5549" y="11609"/>
                    </a:lnTo>
                    <a:lnTo>
                      <a:pt x="5991" y="11597"/>
                    </a:lnTo>
                    <a:lnTo>
                      <a:pt x="6817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9" y="10539"/>
                    </a:lnTo>
                    <a:lnTo>
                      <a:pt x="9364" y="10050"/>
                    </a:lnTo>
                    <a:lnTo>
                      <a:pt x="9794" y="9527"/>
                    </a:lnTo>
                    <a:lnTo>
                      <a:pt x="10155" y="8945"/>
                    </a:lnTo>
                    <a:lnTo>
                      <a:pt x="10294" y="8631"/>
                    </a:lnTo>
                    <a:lnTo>
                      <a:pt x="8468" y="7875"/>
                    </a:lnTo>
                    <a:lnTo>
                      <a:pt x="8375" y="8096"/>
                    </a:lnTo>
                    <a:lnTo>
                      <a:pt x="8131" y="8503"/>
                    </a:lnTo>
                    <a:lnTo>
                      <a:pt x="7852" y="8852"/>
                    </a:lnTo>
                    <a:lnTo>
                      <a:pt x="7526" y="9143"/>
                    </a:lnTo>
                    <a:lnTo>
                      <a:pt x="7154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70" y="9724"/>
                    </a:lnTo>
                    <a:lnTo>
                      <a:pt x="5491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74" y="9003"/>
                    </a:lnTo>
                    <a:lnTo>
                      <a:pt x="3118" y="8771"/>
                    </a:lnTo>
                    <a:lnTo>
                      <a:pt x="2874" y="8526"/>
                    </a:lnTo>
                    <a:lnTo>
                      <a:pt x="2490" y="7956"/>
                    </a:lnTo>
                    <a:lnTo>
                      <a:pt x="2211" y="7305"/>
                    </a:lnTo>
                    <a:lnTo>
                      <a:pt x="2048" y="6572"/>
                    </a:lnTo>
                    <a:lnTo>
                      <a:pt x="2025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20" y="5142"/>
                    </a:lnTo>
                    <a:lnTo>
                      <a:pt x="10446" y="3955"/>
                    </a:lnTo>
                    <a:lnTo>
                      <a:pt x="10190" y="3153"/>
                    </a:lnTo>
                    <a:lnTo>
                      <a:pt x="9957" y="2664"/>
                    </a:lnTo>
                    <a:lnTo>
                      <a:pt x="9690" y="2199"/>
                    </a:lnTo>
                    <a:lnTo>
                      <a:pt x="9364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8" y="1036"/>
                    </a:lnTo>
                    <a:lnTo>
                      <a:pt x="8189" y="745"/>
                    </a:lnTo>
                    <a:lnTo>
                      <a:pt x="7736" y="501"/>
                    </a:lnTo>
                    <a:lnTo>
                      <a:pt x="7259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49"/>
              <p:cNvSpPr/>
              <p:nvPr/>
            </p:nvSpPr>
            <p:spPr>
              <a:xfrm>
                <a:off x="5433607" y="-413976"/>
                <a:ext cx="331000" cy="386603"/>
              </a:xfrm>
              <a:custGeom>
                <a:rect b="b" l="l" r="r" t="t"/>
                <a:pathLst>
                  <a:path extrusionOk="0" h="11236" w="9620">
                    <a:moveTo>
                      <a:pt x="5212" y="0"/>
                    </a:moveTo>
                    <a:lnTo>
                      <a:pt x="4688" y="70"/>
                    </a:lnTo>
                    <a:lnTo>
                      <a:pt x="4188" y="198"/>
                    </a:lnTo>
                    <a:lnTo>
                      <a:pt x="3688" y="407"/>
                    </a:lnTo>
                    <a:lnTo>
                      <a:pt x="3444" y="535"/>
                    </a:lnTo>
                    <a:lnTo>
                      <a:pt x="3211" y="675"/>
                    </a:lnTo>
                    <a:lnTo>
                      <a:pt x="2792" y="977"/>
                    </a:lnTo>
                    <a:lnTo>
                      <a:pt x="2443" y="1303"/>
                    </a:lnTo>
                    <a:lnTo>
                      <a:pt x="2164" y="1663"/>
                    </a:lnTo>
                    <a:lnTo>
                      <a:pt x="2048" y="1861"/>
                    </a:lnTo>
                    <a:lnTo>
                      <a:pt x="1966" y="1861"/>
                    </a:lnTo>
                    <a:lnTo>
                      <a:pt x="1966" y="349"/>
                    </a:lnTo>
                    <a:lnTo>
                      <a:pt x="1" y="349"/>
                    </a:lnTo>
                    <a:lnTo>
                      <a:pt x="1" y="11224"/>
                    </a:lnTo>
                    <a:lnTo>
                      <a:pt x="2036" y="11224"/>
                    </a:lnTo>
                    <a:lnTo>
                      <a:pt x="2036" y="5199"/>
                    </a:lnTo>
                    <a:lnTo>
                      <a:pt x="2048" y="4874"/>
                    </a:lnTo>
                    <a:lnTo>
                      <a:pt x="2141" y="4245"/>
                    </a:lnTo>
                    <a:lnTo>
                      <a:pt x="2339" y="3664"/>
                    </a:lnTo>
                    <a:lnTo>
                      <a:pt x="2641" y="3117"/>
                    </a:lnTo>
                    <a:lnTo>
                      <a:pt x="2839" y="2861"/>
                    </a:lnTo>
                    <a:lnTo>
                      <a:pt x="3037" y="2617"/>
                    </a:lnTo>
                    <a:lnTo>
                      <a:pt x="3502" y="2245"/>
                    </a:lnTo>
                    <a:lnTo>
                      <a:pt x="4014" y="1989"/>
                    </a:lnTo>
                    <a:lnTo>
                      <a:pt x="4583" y="1873"/>
                    </a:lnTo>
                    <a:lnTo>
                      <a:pt x="4898" y="1861"/>
                    </a:lnTo>
                    <a:lnTo>
                      <a:pt x="5223" y="1861"/>
                    </a:lnTo>
                    <a:lnTo>
                      <a:pt x="5816" y="1966"/>
                    </a:lnTo>
                    <a:lnTo>
                      <a:pt x="6316" y="2152"/>
                    </a:lnTo>
                    <a:lnTo>
                      <a:pt x="6735" y="2431"/>
                    </a:lnTo>
                    <a:lnTo>
                      <a:pt x="7072" y="2815"/>
                    </a:lnTo>
                    <a:lnTo>
                      <a:pt x="7328" y="3292"/>
                    </a:lnTo>
                    <a:lnTo>
                      <a:pt x="7503" y="3850"/>
                    </a:lnTo>
                    <a:lnTo>
                      <a:pt x="7584" y="4513"/>
                    </a:lnTo>
                    <a:lnTo>
                      <a:pt x="7584" y="4885"/>
                    </a:lnTo>
                    <a:lnTo>
                      <a:pt x="7584" y="11236"/>
                    </a:lnTo>
                    <a:lnTo>
                      <a:pt x="9620" y="11236"/>
                    </a:lnTo>
                    <a:lnTo>
                      <a:pt x="9620" y="4571"/>
                    </a:lnTo>
                    <a:lnTo>
                      <a:pt x="9620" y="4059"/>
                    </a:lnTo>
                    <a:lnTo>
                      <a:pt x="9480" y="3129"/>
                    </a:lnTo>
                    <a:lnTo>
                      <a:pt x="9224" y="2291"/>
                    </a:lnTo>
                    <a:lnTo>
                      <a:pt x="8817" y="1570"/>
                    </a:lnTo>
                    <a:lnTo>
                      <a:pt x="8561" y="1245"/>
                    </a:lnTo>
                    <a:lnTo>
                      <a:pt x="8282" y="954"/>
                    </a:lnTo>
                    <a:lnTo>
                      <a:pt x="7642" y="477"/>
                    </a:lnTo>
                    <a:lnTo>
                      <a:pt x="6863" y="163"/>
                    </a:lnTo>
                    <a:lnTo>
                      <a:pt x="5979" y="12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49"/>
              <p:cNvSpPr/>
              <p:nvPr/>
            </p:nvSpPr>
            <p:spPr>
              <a:xfrm>
                <a:off x="5804589" y="-516028"/>
                <a:ext cx="242951" cy="494677"/>
              </a:xfrm>
              <a:custGeom>
                <a:rect b="b" l="l" r="r" t="t"/>
                <a:pathLst>
                  <a:path extrusionOk="0" h="14377" w="7061">
                    <a:moveTo>
                      <a:pt x="1908" y="0"/>
                    </a:moveTo>
                    <a:lnTo>
                      <a:pt x="1908" y="3327"/>
                    </a:lnTo>
                    <a:lnTo>
                      <a:pt x="1" y="3327"/>
                    </a:lnTo>
                    <a:lnTo>
                      <a:pt x="1" y="5188"/>
                    </a:lnTo>
                    <a:lnTo>
                      <a:pt x="1908" y="5188"/>
                    </a:lnTo>
                    <a:lnTo>
                      <a:pt x="1908" y="10887"/>
                    </a:lnTo>
                    <a:lnTo>
                      <a:pt x="1920" y="11294"/>
                    </a:lnTo>
                    <a:lnTo>
                      <a:pt x="2036" y="12027"/>
                    </a:lnTo>
                    <a:lnTo>
                      <a:pt x="2257" y="12678"/>
                    </a:lnTo>
                    <a:lnTo>
                      <a:pt x="2594" y="13225"/>
                    </a:lnTo>
                    <a:lnTo>
                      <a:pt x="2815" y="13457"/>
                    </a:lnTo>
                    <a:lnTo>
                      <a:pt x="3048" y="13678"/>
                    </a:lnTo>
                    <a:lnTo>
                      <a:pt x="3595" y="14027"/>
                    </a:lnTo>
                    <a:lnTo>
                      <a:pt x="4246" y="14248"/>
                    </a:lnTo>
                    <a:lnTo>
                      <a:pt x="5002" y="14364"/>
                    </a:lnTo>
                    <a:lnTo>
                      <a:pt x="5409" y="14376"/>
                    </a:lnTo>
                    <a:lnTo>
                      <a:pt x="5886" y="14364"/>
                    </a:lnTo>
                    <a:lnTo>
                      <a:pt x="6712" y="14225"/>
                    </a:lnTo>
                    <a:lnTo>
                      <a:pt x="7061" y="14097"/>
                    </a:lnTo>
                    <a:lnTo>
                      <a:pt x="6340" y="12341"/>
                    </a:lnTo>
                    <a:lnTo>
                      <a:pt x="6154" y="12422"/>
                    </a:lnTo>
                    <a:lnTo>
                      <a:pt x="5677" y="12504"/>
                    </a:lnTo>
                    <a:lnTo>
                      <a:pt x="5409" y="12515"/>
                    </a:lnTo>
                    <a:lnTo>
                      <a:pt x="5235" y="12515"/>
                    </a:lnTo>
                    <a:lnTo>
                      <a:pt x="4921" y="12457"/>
                    </a:lnTo>
                    <a:lnTo>
                      <a:pt x="4642" y="12341"/>
                    </a:lnTo>
                    <a:lnTo>
                      <a:pt x="4409" y="12178"/>
                    </a:lnTo>
                    <a:lnTo>
                      <a:pt x="4223" y="11957"/>
                    </a:lnTo>
                    <a:lnTo>
                      <a:pt x="4083" y="11678"/>
                    </a:lnTo>
                    <a:lnTo>
                      <a:pt x="3967" y="11166"/>
                    </a:lnTo>
                    <a:lnTo>
                      <a:pt x="3944" y="10747"/>
                    </a:lnTo>
                    <a:lnTo>
                      <a:pt x="3944" y="5188"/>
                    </a:lnTo>
                    <a:lnTo>
                      <a:pt x="6607" y="5188"/>
                    </a:lnTo>
                    <a:lnTo>
                      <a:pt x="6607" y="3327"/>
                    </a:lnTo>
                    <a:lnTo>
                      <a:pt x="3944" y="3327"/>
                    </a:lnTo>
                    <a:lnTo>
                      <a:pt x="39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49"/>
              <p:cNvSpPr/>
              <p:nvPr/>
            </p:nvSpPr>
            <p:spPr>
              <a:xfrm>
                <a:off x="6073931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30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75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27" y="2595"/>
                    </a:lnTo>
                    <a:lnTo>
                      <a:pt x="3536" y="2420"/>
                    </a:lnTo>
                    <a:lnTo>
                      <a:pt x="3990" y="2153"/>
                    </a:lnTo>
                    <a:lnTo>
                      <a:pt x="4478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22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44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20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7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19" y="1036"/>
                    </a:lnTo>
                    <a:lnTo>
                      <a:pt x="8189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49"/>
              <p:cNvSpPr/>
              <p:nvPr/>
            </p:nvSpPr>
            <p:spPr>
              <a:xfrm>
                <a:off x="650533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149"/>
              <p:cNvSpPr/>
              <p:nvPr/>
            </p:nvSpPr>
            <p:spPr>
              <a:xfrm>
                <a:off x="6779457" y="-414388"/>
                <a:ext cx="375042" cy="551483"/>
              </a:xfrm>
              <a:custGeom>
                <a:rect b="b" l="l" r="r" t="t"/>
                <a:pathLst>
                  <a:path extrusionOk="0" h="16028" w="10900">
                    <a:moveTo>
                      <a:pt x="5409" y="1885"/>
                    </a:moveTo>
                    <a:lnTo>
                      <a:pt x="5758" y="1896"/>
                    </a:lnTo>
                    <a:lnTo>
                      <a:pt x="6410" y="2036"/>
                    </a:lnTo>
                    <a:lnTo>
                      <a:pt x="7026" y="2303"/>
                    </a:lnTo>
                    <a:lnTo>
                      <a:pt x="7584" y="2699"/>
                    </a:lnTo>
                    <a:lnTo>
                      <a:pt x="7852" y="2955"/>
                    </a:lnTo>
                    <a:lnTo>
                      <a:pt x="8096" y="3234"/>
                    </a:lnTo>
                    <a:lnTo>
                      <a:pt x="8468" y="3862"/>
                    </a:lnTo>
                    <a:lnTo>
                      <a:pt x="8724" y="4571"/>
                    </a:lnTo>
                    <a:lnTo>
                      <a:pt x="8852" y="5374"/>
                    </a:lnTo>
                    <a:lnTo>
                      <a:pt x="8864" y="5816"/>
                    </a:lnTo>
                    <a:lnTo>
                      <a:pt x="8852" y="6246"/>
                    </a:lnTo>
                    <a:lnTo>
                      <a:pt x="8724" y="7049"/>
                    </a:lnTo>
                    <a:lnTo>
                      <a:pt x="8468" y="7758"/>
                    </a:lnTo>
                    <a:lnTo>
                      <a:pt x="8096" y="8386"/>
                    </a:lnTo>
                    <a:lnTo>
                      <a:pt x="7852" y="8666"/>
                    </a:lnTo>
                    <a:lnTo>
                      <a:pt x="7584" y="8921"/>
                    </a:lnTo>
                    <a:lnTo>
                      <a:pt x="7026" y="9317"/>
                    </a:lnTo>
                    <a:lnTo>
                      <a:pt x="6410" y="9584"/>
                    </a:lnTo>
                    <a:lnTo>
                      <a:pt x="5758" y="9724"/>
                    </a:lnTo>
                    <a:lnTo>
                      <a:pt x="5409" y="9736"/>
                    </a:lnTo>
                    <a:lnTo>
                      <a:pt x="5049" y="9724"/>
                    </a:lnTo>
                    <a:lnTo>
                      <a:pt x="4386" y="9584"/>
                    </a:lnTo>
                    <a:lnTo>
                      <a:pt x="3769" y="9317"/>
                    </a:lnTo>
                    <a:lnTo>
                      <a:pt x="3211" y="8921"/>
                    </a:lnTo>
                    <a:lnTo>
                      <a:pt x="2943" y="8677"/>
                    </a:lnTo>
                    <a:lnTo>
                      <a:pt x="2711" y="8398"/>
                    </a:lnTo>
                    <a:lnTo>
                      <a:pt x="2327" y="7770"/>
                    </a:lnTo>
                    <a:lnTo>
                      <a:pt x="2083" y="7060"/>
                    </a:lnTo>
                    <a:lnTo>
                      <a:pt x="1955" y="6246"/>
                    </a:lnTo>
                    <a:lnTo>
                      <a:pt x="1943" y="5816"/>
                    </a:lnTo>
                    <a:lnTo>
                      <a:pt x="1955" y="5374"/>
                    </a:lnTo>
                    <a:lnTo>
                      <a:pt x="2083" y="4560"/>
                    </a:lnTo>
                    <a:lnTo>
                      <a:pt x="2327" y="3850"/>
                    </a:lnTo>
                    <a:lnTo>
                      <a:pt x="2711" y="3222"/>
                    </a:lnTo>
                    <a:lnTo>
                      <a:pt x="2943" y="2943"/>
                    </a:lnTo>
                    <a:lnTo>
                      <a:pt x="3211" y="2687"/>
                    </a:lnTo>
                    <a:lnTo>
                      <a:pt x="3769" y="2292"/>
                    </a:lnTo>
                    <a:lnTo>
                      <a:pt x="4386" y="2024"/>
                    </a:lnTo>
                    <a:lnTo>
                      <a:pt x="5049" y="1896"/>
                    </a:lnTo>
                    <a:lnTo>
                      <a:pt x="5409" y="1885"/>
                    </a:lnTo>
                    <a:close/>
                    <a:moveTo>
                      <a:pt x="5433" y="1"/>
                    </a:moveTo>
                    <a:lnTo>
                      <a:pt x="4839" y="70"/>
                    </a:lnTo>
                    <a:lnTo>
                      <a:pt x="4281" y="210"/>
                    </a:lnTo>
                    <a:lnTo>
                      <a:pt x="3758" y="408"/>
                    </a:lnTo>
                    <a:lnTo>
                      <a:pt x="3513" y="536"/>
                    </a:lnTo>
                    <a:lnTo>
                      <a:pt x="3269" y="675"/>
                    </a:lnTo>
                    <a:lnTo>
                      <a:pt x="2827" y="978"/>
                    </a:lnTo>
                    <a:lnTo>
                      <a:pt x="2467" y="1303"/>
                    </a:lnTo>
                    <a:lnTo>
                      <a:pt x="2153" y="1675"/>
                    </a:lnTo>
                    <a:lnTo>
                      <a:pt x="2036" y="1873"/>
                    </a:lnTo>
                    <a:lnTo>
                      <a:pt x="1943" y="1873"/>
                    </a:lnTo>
                    <a:lnTo>
                      <a:pt x="1943" y="361"/>
                    </a:lnTo>
                    <a:lnTo>
                      <a:pt x="1" y="361"/>
                    </a:lnTo>
                    <a:lnTo>
                      <a:pt x="1" y="16028"/>
                    </a:lnTo>
                    <a:lnTo>
                      <a:pt x="2036" y="16028"/>
                    </a:lnTo>
                    <a:lnTo>
                      <a:pt x="2036" y="11236"/>
                    </a:lnTo>
                    <a:lnTo>
                      <a:pt x="1943" y="9724"/>
                    </a:lnTo>
                    <a:lnTo>
                      <a:pt x="2036" y="9724"/>
                    </a:lnTo>
                    <a:lnTo>
                      <a:pt x="2164" y="9922"/>
                    </a:lnTo>
                    <a:lnTo>
                      <a:pt x="2467" y="10294"/>
                    </a:lnTo>
                    <a:lnTo>
                      <a:pt x="2839" y="10631"/>
                    </a:lnTo>
                    <a:lnTo>
                      <a:pt x="3269" y="10922"/>
                    </a:lnTo>
                    <a:lnTo>
                      <a:pt x="3513" y="11062"/>
                    </a:lnTo>
                    <a:lnTo>
                      <a:pt x="3758" y="11189"/>
                    </a:lnTo>
                    <a:lnTo>
                      <a:pt x="4281" y="11387"/>
                    </a:lnTo>
                    <a:lnTo>
                      <a:pt x="4839" y="11527"/>
                    </a:lnTo>
                    <a:lnTo>
                      <a:pt x="5433" y="11597"/>
                    </a:lnTo>
                    <a:lnTo>
                      <a:pt x="5735" y="11597"/>
                    </a:lnTo>
                    <a:lnTo>
                      <a:pt x="6258" y="11585"/>
                    </a:lnTo>
                    <a:lnTo>
                      <a:pt x="7003" y="11434"/>
                    </a:lnTo>
                    <a:lnTo>
                      <a:pt x="7480" y="11283"/>
                    </a:lnTo>
                    <a:lnTo>
                      <a:pt x="7933" y="11073"/>
                    </a:lnTo>
                    <a:lnTo>
                      <a:pt x="8364" y="10806"/>
                    </a:lnTo>
                    <a:lnTo>
                      <a:pt x="8980" y="10329"/>
                    </a:lnTo>
                    <a:lnTo>
                      <a:pt x="9375" y="9922"/>
                    </a:lnTo>
                    <a:lnTo>
                      <a:pt x="9736" y="9503"/>
                    </a:lnTo>
                    <a:lnTo>
                      <a:pt x="10306" y="8573"/>
                    </a:lnTo>
                    <a:lnTo>
                      <a:pt x="10690" y="7537"/>
                    </a:lnTo>
                    <a:lnTo>
                      <a:pt x="10887" y="6409"/>
                    </a:lnTo>
                    <a:lnTo>
                      <a:pt x="10899" y="5793"/>
                    </a:lnTo>
                    <a:lnTo>
                      <a:pt x="10887" y="5188"/>
                    </a:lnTo>
                    <a:lnTo>
                      <a:pt x="10690" y="4060"/>
                    </a:lnTo>
                    <a:lnTo>
                      <a:pt x="10306" y="3025"/>
                    </a:lnTo>
                    <a:lnTo>
                      <a:pt x="9736" y="2094"/>
                    </a:lnTo>
                    <a:lnTo>
                      <a:pt x="9375" y="1664"/>
                    </a:lnTo>
                    <a:lnTo>
                      <a:pt x="8980" y="1268"/>
                    </a:lnTo>
                    <a:lnTo>
                      <a:pt x="8364" y="780"/>
                    </a:lnTo>
                    <a:lnTo>
                      <a:pt x="7933" y="524"/>
                    </a:lnTo>
                    <a:lnTo>
                      <a:pt x="7480" y="315"/>
                    </a:lnTo>
                    <a:lnTo>
                      <a:pt x="7003" y="152"/>
                    </a:lnTo>
                    <a:lnTo>
                      <a:pt x="6258" y="12"/>
                    </a:lnTo>
                    <a:lnTo>
                      <a:pt x="57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149"/>
              <p:cNvSpPr/>
              <p:nvPr/>
            </p:nvSpPr>
            <p:spPr>
              <a:xfrm>
                <a:off x="7215675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49"/>
              <p:cNvSpPr/>
              <p:nvPr/>
            </p:nvSpPr>
            <p:spPr>
              <a:xfrm>
                <a:off x="7484226" y="-580061"/>
                <a:ext cx="98853" cy="552688"/>
              </a:xfrm>
              <a:custGeom>
                <a:rect b="b" l="l" r="r" t="t"/>
                <a:pathLst>
                  <a:path extrusionOk="0" h="16063" w="2873">
                    <a:moveTo>
                      <a:pt x="1291" y="0"/>
                    </a:moveTo>
                    <a:lnTo>
                      <a:pt x="1012" y="59"/>
                    </a:lnTo>
                    <a:lnTo>
                      <a:pt x="756" y="163"/>
                    </a:lnTo>
                    <a:lnTo>
                      <a:pt x="523" y="314"/>
                    </a:lnTo>
                    <a:lnTo>
                      <a:pt x="419" y="419"/>
                    </a:lnTo>
                    <a:lnTo>
                      <a:pt x="314" y="524"/>
                    </a:lnTo>
                    <a:lnTo>
                      <a:pt x="163" y="756"/>
                    </a:lnTo>
                    <a:lnTo>
                      <a:pt x="58" y="1012"/>
                    </a:lnTo>
                    <a:lnTo>
                      <a:pt x="0" y="1291"/>
                    </a:lnTo>
                    <a:lnTo>
                      <a:pt x="0" y="1443"/>
                    </a:lnTo>
                    <a:lnTo>
                      <a:pt x="0" y="1582"/>
                    </a:lnTo>
                    <a:lnTo>
                      <a:pt x="58" y="1861"/>
                    </a:lnTo>
                    <a:lnTo>
                      <a:pt x="163" y="2117"/>
                    </a:lnTo>
                    <a:lnTo>
                      <a:pt x="314" y="2350"/>
                    </a:lnTo>
                    <a:lnTo>
                      <a:pt x="419" y="2454"/>
                    </a:lnTo>
                    <a:lnTo>
                      <a:pt x="523" y="2559"/>
                    </a:lnTo>
                    <a:lnTo>
                      <a:pt x="756" y="2710"/>
                    </a:lnTo>
                    <a:lnTo>
                      <a:pt x="1012" y="2815"/>
                    </a:lnTo>
                    <a:lnTo>
                      <a:pt x="1291" y="2873"/>
                    </a:lnTo>
                    <a:lnTo>
                      <a:pt x="1582" y="2873"/>
                    </a:lnTo>
                    <a:lnTo>
                      <a:pt x="1861" y="2815"/>
                    </a:lnTo>
                    <a:lnTo>
                      <a:pt x="2117" y="2710"/>
                    </a:lnTo>
                    <a:lnTo>
                      <a:pt x="2349" y="2559"/>
                    </a:lnTo>
                    <a:lnTo>
                      <a:pt x="2454" y="2454"/>
                    </a:lnTo>
                    <a:lnTo>
                      <a:pt x="2559" y="2350"/>
                    </a:lnTo>
                    <a:lnTo>
                      <a:pt x="2722" y="2106"/>
                    </a:lnTo>
                    <a:lnTo>
                      <a:pt x="2826" y="1850"/>
                    </a:lnTo>
                    <a:lnTo>
                      <a:pt x="2873" y="1582"/>
                    </a:lnTo>
                    <a:lnTo>
                      <a:pt x="2873" y="1443"/>
                    </a:lnTo>
                    <a:lnTo>
                      <a:pt x="2873" y="1291"/>
                    </a:lnTo>
                    <a:lnTo>
                      <a:pt x="2815" y="1012"/>
                    </a:lnTo>
                    <a:lnTo>
                      <a:pt x="2710" y="756"/>
                    </a:lnTo>
                    <a:lnTo>
                      <a:pt x="2559" y="524"/>
                    </a:lnTo>
                    <a:lnTo>
                      <a:pt x="2454" y="419"/>
                    </a:lnTo>
                    <a:lnTo>
                      <a:pt x="2349" y="314"/>
                    </a:lnTo>
                    <a:lnTo>
                      <a:pt x="2117" y="163"/>
                    </a:lnTo>
                    <a:lnTo>
                      <a:pt x="1861" y="59"/>
                    </a:lnTo>
                    <a:lnTo>
                      <a:pt x="1582" y="0"/>
                    </a:lnTo>
                    <a:close/>
                    <a:moveTo>
                      <a:pt x="419" y="5188"/>
                    </a:moveTo>
                    <a:lnTo>
                      <a:pt x="419" y="16063"/>
                    </a:lnTo>
                    <a:lnTo>
                      <a:pt x="2454" y="16063"/>
                    </a:lnTo>
                    <a:lnTo>
                      <a:pt x="2454" y="518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49"/>
              <p:cNvSpPr/>
              <p:nvPr/>
            </p:nvSpPr>
            <p:spPr>
              <a:xfrm>
                <a:off x="7635894" y="-413976"/>
                <a:ext cx="310562" cy="398611"/>
              </a:xfrm>
              <a:custGeom>
                <a:rect b="b" l="l" r="r" t="t"/>
                <a:pathLst>
                  <a:path extrusionOk="0" h="11585" w="9026">
                    <a:moveTo>
                      <a:pt x="4664" y="0"/>
                    </a:moveTo>
                    <a:lnTo>
                      <a:pt x="4234" y="12"/>
                    </a:lnTo>
                    <a:lnTo>
                      <a:pt x="3420" y="116"/>
                    </a:lnTo>
                    <a:lnTo>
                      <a:pt x="2664" y="349"/>
                    </a:lnTo>
                    <a:lnTo>
                      <a:pt x="1966" y="686"/>
                    </a:lnTo>
                    <a:lnTo>
                      <a:pt x="1640" y="896"/>
                    </a:lnTo>
                    <a:lnTo>
                      <a:pt x="1326" y="1128"/>
                    </a:lnTo>
                    <a:lnTo>
                      <a:pt x="849" y="1640"/>
                    </a:lnTo>
                    <a:lnTo>
                      <a:pt x="535" y="2233"/>
                    </a:lnTo>
                    <a:lnTo>
                      <a:pt x="372" y="2885"/>
                    </a:lnTo>
                    <a:lnTo>
                      <a:pt x="361" y="3245"/>
                    </a:lnTo>
                    <a:lnTo>
                      <a:pt x="372" y="3548"/>
                    </a:lnTo>
                    <a:lnTo>
                      <a:pt x="477" y="4118"/>
                    </a:lnTo>
                    <a:lnTo>
                      <a:pt x="710" y="4618"/>
                    </a:lnTo>
                    <a:lnTo>
                      <a:pt x="1059" y="5060"/>
                    </a:lnTo>
                    <a:lnTo>
                      <a:pt x="1291" y="5246"/>
                    </a:lnTo>
                    <a:lnTo>
                      <a:pt x="1524" y="5432"/>
                    </a:lnTo>
                    <a:lnTo>
                      <a:pt x="2001" y="5734"/>
                    </a:lnTo>
                    <a:lnTo>
                      <a:pt x="2501" y="5990"/>
                    </a:lnTo>
                    <a:lnTo>
                      <a:pt x="3001" y="6176"/>
                    </a:lnTo>
                    <a:lnTo>
                      <a:pt x="3268" y="6246"/>
                    </a:lnTo>
                    <a:lnTo>
                      <a:pt x="5455" y="6793"/>
                    </a:lnTo>
                    <a:lnTo>
                      <a:pt x="5816" y="6886"/>
                    </a:lnTo>
                    <a:lnTo>
                      <a:pt x="6374" y="7165"/>
                    </a:lnTo>
                    <a:lnTo>
                      <a:pt x="6746" y="7514"/>
                    </a:lnTo>
                    <a:lnTo>
                      <a:pt x="6932" y="7967"/>
                    </a:lnTo>
                    <a:lnTo>
                      <a:pt x="6944" y="8223"/>
                    </a:lnTo>
                    <a:lnTo>
                      <a:pt x="6932" y="8398"/>
                    </a:lnTo>
                    <a:lnTo>
                      <a:pt x="6862" y="8700"/>
                    </a:lnTo>
                    <a:lnTo>
                      <a:pt x="6711" y="8979"/>
                    </a:lnTo>
                    <a:lnTo>
                      <a:pt x="6479" y="9223"/>
                    </a:lnTo>
                    <a:lnTo>
                      <a:pt x="6327" y="9328"/>
                    </a:lnTo>
                    <a:lnTo>
                      <a:pt x="6176" y="9433"/>
                    </a:lnTo>
                    <a:lnTo>
                      <a:pt x="5827" y="9584"/>
                    </a:lnTo>
                    <a:lnTo>
                      <a:pt x="5432" y="9689"/>
                    </a:lnTo>
                    <a:lnTo>
                      <a:pt x="5001" y="9747"/>
                    </a:lnTo>
                    <a:lnTo>
                      <a:pt x="4757" y="9758"/>
                    </a:lnTo>
                    <a:lnTo>
                      <a:pt x="4501" y="9747"/>
                    </a:lnTo>
                    <a:lnTo>
                      <a:pt x="4024" y="9689"/>
                    </a:lnTo>
                    <a:lnTo>
                      <a:pt x="3571" y="9561"/>
                    </a:lnTo>
                    <a:lnTo>
                      <a:pt x="3164" y="9375"/>
                    </a:lnTo>
                    <a:lnTo>
                      <a:pt x="2803" y="9119"/>
                    </a:lnTo>
                    <a:lnTo>
                      <a:pt x="2466" y="8793"/>
                    </a:lnTo>
                    <a:lnTo>
                      <a:pt x="2175" y="8421"/>
                    </a:lnTo>
                    <a:lnTo>
                      <a:pt x="1919" y="7967"/>
                    </a:lnTo>
                    <a:lnTo>
                      <a:pt x="1815" y="7723"/>
                    </a:lnTo>
                    <a:lnTo>
                      <a:pt x="0" y="8479"/>
                    </a:lnTo>
                    <a:lnTo>
                      <a:pt x="140" y="8805"/>
                    </a:lnTo>
                    <a:lnTo>
                      <a:pt x="500" y="9410"/>
                    </a:lnTo>
                    <a:lnTo>
                      <a:pt x="942" y="9968"/>
                    </a:lnTo>
                    <a:lnTo>
                      <a:pt x="1454" y="10468"/>
                    </a:lnTo>
                    <a:lnTo>
                      <a:pt x="1745" y="10701"/>
                    </a:lnTo>
                    <a:lnTo>
                      <a:pt x="2047" y="10910"/>
                    </a:lnTo>
                    <a:lnTo>
                      <a:pt x="2722" y="11247"/>
                    </a:lnTo>
                    <a:lnTo>
                      <a:pt x="3478" y="11468"/>
                    </a:lnTo>
                    <a:lnTo>
                      <a:pt x="4304" y="11573"/>
                    </a:lnTo>
                    <a:lnTo>
                      <a:pt x="4746" y="11585"/>
                    </a:lnTo>
                    <a:lnTo>
                      <a:pt x="5211" y="11573"/>
                    </a:lnTo>
                    <a:lnTo>
                      <a:pt x="6072" y="11457"/>
                    </a:lnTo>
                    <a:lnTo>
                      <a:pt x="6851" y="11212"/>
                    </a:lnTo>
                    <a:lnTo>
                      <a:pt x="7525" y="10840"/>
                    </a:lnTo>
                    <a:lnTo>
                      <a:pt x="7828" y="10596"/>
                    </a:lnTo>
                    <a:lnTo>
                      <a:pt x="8119" y="10340"/>
                    </a:lnTo>
                    <a:lnTo>
                      <a:pt x="8561" y="9793"/>
                    </a:lnTo>
                    <a:lnTo>
                      <a:pt x="8863" y="9189"/>
                    </a:lnTo>
                    <a:lnTo>
                      <a:pt x="9014" y="8514"/>
                    </a:lnTo>
                    <a:lnTo>
                      <a:pt x="9026" y="8153"/>
                    </a:lnTo>
                    <a:lnTo>
                      <a:pt x="9014" y="7886"/>
                    </a:lnTo>
                    <a:lnTo>
                      <a:pt x="8933" y="7374"/>
                    </a:lnTo>
                    <a:lnTo>
                      <a:pt x="8747" y="6886"/>
                    </a:lnTo>
                    <a:lnTo>
                      <a:pt x="8468" y="6420"/>
                    </a:lnTo>
                    <a:lnTo>
                      <a:pt x="8293" y="6211"/>
                    </a:lnTo>
                    <a:lnTo>
                      <a:pt x="8107" y="5990"/>
                    </a:lnTo>
                    <a:lnTo>
                      <a:pt x="7630" y="5618"/>
                    </a:lnTo>
                    <a:lnTo>
                      <a:pt x="7072" y="5315"/>
                    </a:lnTo>
                    <a:lnTo>
                      <a:pt x="6397" y="5071"/>
                    </a:lnTo>
                    <a:lnTo>
                      <a:pt x="6025" y="4990"/>
                    </a:lnTo>
                    <a:lnTo>
                      <a:pt x="3873" y="4478"/>
                    </a:lnTo>
                    <a:lnTo>
                      <a:pt x="3536" y="4385"/>
                    </a:lnTo>
                    <a:lnTo>
                      <a:pt x="2989" y="4152"/>
                    </a:lnTo>
                    <a:lnTo>
                      <a:pt x="2629" y="3827"/>
                    </a:lnTo>
                    <a:lnTo>
                      <a:pt x="2454" y="3443"/>
                    </a:lnTo>
                    <a:lnTo>
                      <a:pt x="2431" y="3210"/>
                    </a:lnTo>
                    <a:lnTo>
                      <a:pt x="2443" y="3059"/>
                    </a:lnTo>
                    <a:lnTo>
                      <a:pt x="2524" y="2768"/>
                    </a:lnTo>
                    <a:lnTo>
                      <a:pt x="2687" y="2512"/>
                    </a:lnTo>
                    <a:lnTo>
                      <a:pt x="2920" y="2291"/>
                    </a:lnTo>
                    <a:lnTo>
                      <a:pt x="3059" y="2198"/>
                    </a:lnTo>
                    <a:lnTo>
                      <a:pt x="3222" y="2105"/>
                    </a:lnTo>
                    <a:lnTo>
                      <a:pt x="3559" y="1966"/>
                    </a:lnTo>
                    <a:lnTo>
                      <a:pt x="4141" y="1826"/>
                    </a:lnTo>
                    <a:lnTo>
                      <a:pt x="4583" y="1815"/>
                    </a:lnTo>
                    <a:lnTo>
                      <a:pt x="5048" y="1826"/>
                    </a:lnTo>
                    <a:lnTo>
                      <a:pt x="5641" y="1954"/>
                    </a:lnTo>
                    <a:lnTo>
                      <a:pt x="5990" y="2094"/>
                    </a:lnTo>
                    <a:lnTo>
                      <a:pt x="6304" y="2268"/>
                    </a:lnTo>
                    <a:lnTo>
                      <a:pt x="6583" y="2489"/>
                    </a:lnTo>
                    <a:lnTo>
                      <a:pt x="6804" y="2768"/>
                    </a:lnTo>
                    <a:lnTo>
                      <a:pt x="7002" y="3082"/>
                    </a:lnTo>
                    <a:lnTo>
                      <a:pt x="7072" y="3257"/>
                    </a:lnTo>
                    <a:lnTo>
                      <a:pt x="8851" y="2524"/>
                    </a:lnTo>
                    <a:lnTo>
                      <a:pt x="8723" y="2233"/>
                    </a:lnTo>
                    <a:lnTo>
                      <a:pt x="8398" y="1687"/>
                    </a:lnTo>
                    <a:lnTo>
                      <a:pt x="8002" y="1221"/>
                    </a:lnTo>
                    <a:lnTo>
                      <a:pt x="7514" y="826"/>
                    </a:lnTo>
                    <a:lnTo>
                      <a:pt x="7235" y="652"/>
                    </a:lnTo>
                    <a:lnTo>
                      <a:pt x="6944" y="500"/>
                    </a:lnTo>
                    <a:lnTo>
                      <a:pt x="6339" y="244"/>
                    </a:lnTo>
                    <a:lnTo>
                      <a:pt x="5699" y="82"/>
                    </a:lnTo>
                    <a:lnTo>
                      <a:pt x="50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49"/>
              <p:cNvSpPr/>
              <p:nvPr/>
            </p:nvSpPr>
            <p:spPr>
              <a:xfrm>
                <a:off x="7990463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53" y="1885"/>
                    </a:moveTo>
                    <a:lnTo>
                      <a:pt x="6339" y="1990"/>
                    </a:lnTo>
                    <a:lnTo>
                      <a:pt x="6921" y="2211"/>
                    </a:lnTo>
                    <a:lnTo>
                      <a:pt x="7409" y="2525"/>
                    </a:lnTo>
                    <a:lnTo>
                      <a:pt x="7619" y="2723"/>
                    </a:lnTo>
                    <a:lnTo>
                      <a:pt x="7805" y="2944"/>
                    </a:lnTo>
                    <a:lnTo>
                      <a:pt x="8107" y="3374"/>
                    </a:lnTo>
                    <a:lnTo>
                      <a:pt x="8328" y="3816"/>
                    </a:lnTo>
                    <a:lnTo>
                      <a:pt x="8444" y="4269"/>
                    </a:lnTo>
                    <a:lnTo>
                      <a:pt x="8479" y="4502"/>
                    </a:lnTo>
                    <a:lnTo>
                      <a:pt x="2164" y="4502"/>
                    </a:lnTo>
                    <a:lnTo>
                      <a:pt x="2245" y="4200"/>
                    </a:lnTo>
                    <a:lnTo>
                      <a:pt x="2478" y="3665"/>
                    </a:lnTo>
                    <a:lnTo>
                      <a:pt x="2757" y="3199"/>
                    </a:lnTo>
                    <a:lnTo>
                      <a:pt x="3106" y="2781"/>
                    </a:lnTo>
                    <a:lnTo>
                      <a:pt x="3315" y="2595"/>
                    </a:lnTo>
                    <a:lnTo>
                      <a:pt x="3524" y="2420"/>
                    </a:lnTo>
                    <a:lnTo>
                      <a:pt x="3978" y="2153"/>
                    </a:lnTo>
                    <a:lnTo>
                      <a:pt x="4467" y="1978"/>
                    </a:lnTo>
                    <a:lnTo>
                      <a:pt x="4990" y="1885"/>
                    </a:lnTo>
                    <a:close/>
                    <a:moveTo>
                      <a:pt x="5316" y="1"/>
                    </a:moveTo>
                    <a:lnTo>
                      <a:pt x="5036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43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82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77" y="8364"/>
                    </a:lnTo>
                    <a:lnTo>
                      <a:pt x="721" y="8864"/>
                    </a:lnTo>
                    <a:lnTo>
                      <a:pt x="1012" y="9317"/>
                    </a:lnTo>
                    <a:lnTo>
                      <a:pt x="1349" y="9759"/>
                    </a:lnTo>
                    <a:lnTo>
                      <a:pt x="1536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094" y="11446"/>
                    </a:lnTo>
                    <a:lnTo>
                      <a:pt x="4943" y="11597"/>
                    </a:lnTo>
                    <a:lnTo>
                      <a:pt x="5548" y="11609"/>
                    </a:lnTo>
                    <a:lnTo>
                      <a:pt x="5990" y="11597"/>
                    </a:lnTo>
                    <a:lnTo>
                      <a:pt x="6804" y="11492"/>
                    </a:lnTo>
                    <a:lnTo>
                      <a:pt x="7549" y="11271"/>
                    </a:lnTo>
                    <a:lnTo>
                      <a:pt x="8223" y="10957"/>
                    </a:lnTo>
                    <a:lnTo>
                      <a:pt x="8537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793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5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69" y="9666"/>
                    </a:lnTo>
                    <a:lnTo>
                      <a:pt x="5769" y="9724"/>
                    </a:lnTo>
                    <a:lnTo>
                      <a:pt x="5490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1" y="9364"/>
                    </a:lnTo>
                    <a:lnTo>
                      <a:pt x="3373" y="9003"/>
                    </a:lnTo>
                    <a:lnTo>
                      <a:pt x="3129" y="8771"/>
                    </a:lnTo>
                    <a:lnTo>
                      <a:pt x="2873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19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6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7" y="1036"/>
                    </a:lnTo>
                    <a:lnTo>
                      <a:pt x="8188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1" name="Google Shape;2251;p149"/>
            <p:cNvGrpSpPr/>
            <p:nvPr/>
          </p:nvGrpSpPr>
          <p:grpSpPr>
            <a:xfrm>
              <a:off x="617758" y="4545787"/>
              <a:ext cx="281169" cy="281165"/>
              <a:chOff x="617758" y="4545787"/>
              <a:chExt cx="281169" cy="281165"/>
            </a:xfrm>
          </p:grpSpPr>
          <p:sp>
            <p:nvSpPr>
              <p:cNvPr id="2252" name="Google Shape;2252;p149"/>
              <p:cNvSpPr/>
              <p:nvPr/>
            </p:nvSpPr>
            <p:spPr>
              <a:xfrm>
                <a:off x="640318" y="4545787"/>
                <a:ext cx="243368" cy="172522"/>
              </a:xfrm>
              <a:custGeom>
                <a:rect b="b" l="l" r="r" t="t"/>
                <a:pathLst>
                  <a:path extrusionOk="0" h="18948" w="26729">
                    <a:moveTo>
                      <a:pt x="12469" y="0"/>
                    </a:moveTo>
                    <a:lnTo>
                      <a:pt x="11457" y="70"/>
                    </a:lnTo>
                    <a:lnTo>
                      <a:pt x="10480" y="198"/>
                    </a:lnTo>
                    <a:lnTo>
                      <a:pt x="9514" y="384"/>
                    </a:lnTo>
                    <a:lnTo>
                      <a:pt x="8561" y="629"/>
                    </a:lnTo>
                    <a:lnTo>
                      <a:pt x="7642" y="931"/>
                    </a:lnTo>
                    <a:lnTo>
                      <a:pt x="6758" y="1291"/>
                    </a:lnTo>
                    <a:lnTo>
                      <a:pt x="5885" y="1710"/>
                    </a:lnTo>
                    <a:lnTo>
                      <a:pt x="5060" y="2175"/>
                    </a:lnTo>
                    <a:lnTo>
                      <a:pt x="4257" y="2687"/>
                    </a:lnTo>
                    <a:lnTo>
                      <a:pt x="3489" y="3245"/>
                    </a:lnTo>
                    <a:lnTo>
                      <a:pt x="2768" y="3850"/>
                    </a:lnTo>
                    <a:lnTo>
                      <a:pt x="2071" y="4502"/>
                    </a:lnTo>
                    <a:lnTo>
                      <a:pt x="1419" y="5188"/>
                    </a:lnTo>
                    <a:lnTo>
                      <a:pt x="814" y="5921"/>
                    </a:lnTo>
                    <a:lnTo>
                      <a:pt x="256" y="6688"/>
                    </a:lnTo>
                    <a:lnTo>
                      <a:pt x="0" y="7084"/>
                    </a:lnTo>
                    <a:lnTo>
                      <a:pt x="0" y="18947"/>
                    </a:lnTo>
                    <a:lnTo>
                      <a:pt x="6897" y="18947"/>
                    </a:lnTo>
                    <a:lnTo>
                      <a:pt x="12980" y="8421"/>
                    </a:lnTo>
                    <a:lnTo>
                      <a:pt x="26728" y="8421"/>
                    </a:lnTo>
                    <a:lnTo>
                      <a:pt x="26484" y="7956"/>
                    </a:lnTo>
                    <a:lnTo>
                      <a:pt x="25949" y="7049"/>
                    </a:lnTo>
                    <a:lnTo>
                      <a:pt x="25344" y="6200"/>
                    </a:lnTo>
                    <a:lnTo>
                      <a:pt x="24693" y="5386"/>
                    </a:lnTo>
                    <a:lnTo>
                      <a:pt x="23983" y="4618"/>
                    </a:lnTo>
                    <a:lnTo>
                      <a:pt x="23227" y="3897"/>
                    </a:lnTo>
                    <a:lnTo>
                      <a:pt x="22425" y="3234"/>
                    </a:lnTo>
                    <a:lnTo>
                      <a:pt x="21587" y="2617"/>
                    </a:lnTo>
                    <a:lnTo>
                      <a:pt x="20692" y="2059"/>
                    </a:lnTo>
                    <a:lnTo>
                      <a:pt x="19761" y="1571"/>
                    </a:lnTo>
                    <a:lnTo>
                      <a:pt x="18807" y="1140"/>
                    </a:lnTo>
                    <a:lnTo>
                      <a:pt x="17807" y="768"/>
                    </a:lnTo>
                    <a:lnTo>
                      <a:pt x="16772" y="466"/>
                    </a:lnTo>
                    <a:lnTo>
                      <a:pt x="15725" y="245"/>
                    </a:lnTo>
                    <a:lnTo>
                      <a:pt x="14644" y="82"/>
                    </a:lnTo>
                    <a:lnTo>
                      <a:pt x="13539" y="12"/>
                    </a:lnTo>
                    <a:lnTo>
                      <a:pt x="129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49"/>
              <p:cNvSpPr/>
              <p:nvPr/>
            </p:nvSpPr>
            <p:spPr>
              <a:xfrm>
                <a:off x="617758" y="4610273"/>
                <a:ext cx="196031" cy="216572"/>
              </a:xfrm>
              <a:custGeom>
                <a:rect b="b" l="l" r="r" t="t"/>
                <a:pathLst>
                  <a:path extrusionOk="0" h="23786" w="21530">
                    <a:moveTo>
                      <a:pt x="2455" y="1"/>
                    </a:moveTo>
                    <a:lnTo>
                      <a:pt x="2176" y="454"/>
                    </a:lnTo>
                    <a:lnTo>
                      <a:pt x="1652" y="1396"/>
                    </a:lnTo>
                    <a:lnTo>
                      <a:pt x="1199" y="2385"/>
                    </a:lnTo>
                    <a:lnTo>
                      <a:pt x="815" y="3397"/>
                    </a:lnTo>
                    <a:lnTo>
                      <a:pt x="489" y="4455"/>
                    </a:lnTo>
                    <a:lnTo>
                      <a:pt x="257" y="5537"/>
                    </a:lnTo>
                    <a:lnTo>
                      <a:pt x="94" y="6642"/>
                    </a:lnTo>
                    <a:lnTo>
                      <a:pt x="12" y="7770"/>
                    </a:lnTo>
                    <a:lnTo>
                      <a:pt x="1" y="8340"/>
                    </a:lnTo>
                    <a:lnTo>
                      <a:pt x="12" y="9119"/>
                    </a:lnTo>
                    <a:lnTo>
                      <a:pt x="164" y="10631"/>
                    </a:lnTo>
                    <a:lnTo>
                      <a:pt x="466" y="12097"/>
                    </a:lnTo>
                    <a:lnTo>
                      <a:pt x="885" y="13516"/>
                    </a:lnTo>
                    <a:lnTo>
                      <a:pt x="1443" y="14865"/>
                    </a:lnTo>
                    <a:lnTo>
                      <a:pt x="2118" y="16156"/>
                    </a:lnTo>
                    <a:lnTo>
                      <a:pt x="2909" y="17366"/>
                    </a:lnTo>
                    <a:lnTo>
                      <a:pt x="3816" y="18505"/>
                    </a:lnTo>
                    <a:lnTo>
                      <a:pt x="4804" y="19541"/>
                    </a:lnTo>
                    <a:lnTo>
                      <a:pt x="5898" y="20483"/>
                    </a:lnTo>
                    <a:lnTo>
                      <a:pt x="7072" y="21332"/>
                    </a:lnTo>
                    <a:lnTo>
                      <a:pt x="8317" y="22064"/>
                    </a:lnTo>
                    <a:lnTo>
                      <a:pt x="9643" y="22669"/>
                    </a:lnTo>
                    <a:lnTo>
                      <a:pt x="11027" y="23158"/>
                    </a:lnTo>
                    <a:lnTo>
                      <a:pt x="12469" y="23518"/>
                    </a:lnTo>
                    <a:lnTo>
                      <a:pt x="13970" y="23739"/>
                    </a:lnTo>
                    <a:lnTo>
                      <a:pt x="14726" y="23786"/>
                    </a:lnTo>
                    <a:lnTo>
                      <a:pt x="21530" y="16982"/>
                    </a:lnTo>
                    <a:lnTo>
                      <a:pt x="21530" y="11864"/>
                    </a:lnTo>
                    <a:lnTo>
                      <a:pt x="9375" y="11864"/>
                    </a:lnTo>
                    <a:lnTo>
                      <a:pt x="24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49"/>
              <p:cNvSpPr/>
              <p:nvPr/>
            </p:nvSpPr>
            <p:spPr>
              <a:xfrm>
                <a:off x="751708" y="4622454"/>
                <a:ext cx="147219" cy="204498"/>
              </a:xfrm>
              <a:custGeom>
                <a:rect b="b" l="l" r="r" t="t"/>
                <a:pathLst>
                  <a:path extrusionOk="0" h="22460" w="16169">
                    <a:moveTo>
                      <a:pt x="745" y="0"/>
                    </a:moveTo>
                    <a:lnTo>
                      <a:pt x="6817" y="10526"/>
                    </a:lnTo>
                    <a:lnTo>
                      <a:pt x="1" y="22448"/>
                    </a:lnTo>
                    <a:lnTo>
                      <a:pt x="362" y="22459"/>
                    </a:lnTo>
                    <a:lnTo>
                      <a:pt x="734" y="22459"/>
                    </a:lnTo>
                    <a:lnTo>
                      <a:pt x="1525" y="22448"/>
                    </a:lnTo>
                    <a:lnTo>
                      <a:pt x="3083" y="22285"/>
                    </a:lnTo>
                    <a:lnTo>
                      <a:pt x="4595" y="21983"/>
                    </a:lnTo>
                    <a:lnTo>
                      <a:pt x="6037" y="21529"/>
                    </a:lnTo>
                    <a:lnTo>
                      <a:pt x="7433" y="20936"/>
                    </a:lnTo>
                    <a:lnTo>
                      <a:pt x="8736" y="20226"/>
                    </a:lnTo>
                    <a:lnTo>
                      <a:pt x="9969" y="19389"/>
                    </a:lnTo>
                    <a:lnTo>
                      <a:pt x="11120" y="18447"/>
                    </a:lnTo>
                    <a:lnTo>
                      <a:pt x="12167" y="17400"/>
                    </a:lnTo>
                    <a:lnTo>
                      <a:pt x="13109" y="16260"/>
                    </a:lnTo>
                    <a:lnTo>
                      <a:pt x="13935" y="15027"/>
                    </a:lnTo>
                    <a:lnTo>
                      <a:pt x="14656" y="13713"/>
                    </a:lnTo>
                    <a:lnTo>
                      <a:pt x="15238" y="12329"/>
                    </a:lnTo>
                    <a:lnTo>
                      <a:pt x="15691" y="10875"/>
                    </a:lnTo>
                    <a:lnTo>
                      <a:pt x="15994" y="9375"/>
                    </a:lnTo>
                    <a:lnTo>
                      <a:pt x="16156" y="7816"/>
                    </a:lnTo>
                    <a:lnTo>
                      <a:pt x="16168" y="7025"/>
                    </a:lnTo>
                    <a:lnTo>
                      <a:pt x="16168" y="6548"/>
                    </a:lnTo>
                    <a:lnTo>
                      <a:pt x="16110" y="5606"/>
                    </a:lnTo>
                    <a:lnTo>
                      <a:pt x="15994" y="4699"/>
                    </a:lnTo>
                    <a:lnTo>
                      <a:pt x="15831" y="3792"/>
                    </a:lnTo>
                    <a:lnTo>
                      <a:pt x="15493" y="2478"/>
                    </a:lnTo>
                    <a:lnTo>
                      <a:pt x="14865" y="791"/>
                    </a:lnTo>
                    <a:lnTo>
                      <a:pt x="144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49"/>
              <p:cNvSpPr/>
              <p:nvPr/>
            </p:nvSpPr>
            <p:spPr>
              <a:xfrm>
                <a:off x="694534" y="4622454"/>
                <a:ext cx="127825" cy="127825"/>
              </a:xfrm>
              <a:custGeom>
                <a:rect b="b" l="l" r="r" t="t"/>
                <a:pathLst>
                  <a:path extrusionOk="0" h="14039" w="14039">
                    <a:moveTo>
                      <a:pt x="6665" y="0"/>
                    </a:moveTo>
                    <a:lnTo>
                      <a:pt x="5955" y="70"/>
                    </a:lnTo>
                    <a:lnTo>
                      <a:pt x="5269" y="221"/>
                    </a:lnTo>
                    <a:lnTo>
                      <a:pt x="4606" y="419"/>
                    </a:lnTo>
                    <a:lnTo>
                      <a:pt x="3978" y="686"/>
                    </a:lnTo>
                    <a:lnTo>
                      <a:pt x="3385" y="1012"/>
                    </a:lnTo>
                    <a:lnTo>
                      <a:pt x="2815" y="1396"/>
                    </a:lnTo>
                    <a:lnTo>
                      <a:pt x="2303" y="1815"/>
                    </a:lnTo>
                    <a:lnTo>
                      <a:pt x="1826" y="2292"/>
                    </a:lnTo>
                    <a:lnTo>
                      <a:pt x="1396" y="2815"/>
                    </a:lnTo>
                    <a:lnTo>
                      <a:pt x="1012" y="3373"/>
                    </a:lnTo>
                    <a:lnTo>
                      <a:pt x="686" y="3978"/>
                    </a:lnTo>
                    <a:lnTo>
                      <a:pt x="419" y="4606"/>
                    </a:lnTo>
                    <a:lnTo>
                      <a:pt x="221" y="5269"/>
                    </a:lnTo>
                    <a:lnTo>
                      <a:pt x="82" y="5944"/>
                    </a:lnTo>
                    <a:lnTo>
                      <a:pt x="12" y="6653"/>
                    </a:lnTo>
                    <a:lnTo>
                      <a:pt x="0" y="7025"/>
                    </a:lnTo>
                    <a:lnTo>
                      <a:pt x="12" y="7386"/>
                    </a:lnTo>
                    <a:lnTo>
                      <a:pt x="82" y="8095"/>
                    </a:lnTo>
                    <a:lnTo>
                      <a:pt x="221" y="8770"/>
                    </a:lnTo>
                    <a:lnTo>
                      <a:pt x="419" y="9433"/>
                    </a:lnTo>
                    <a:lnTo>
                      <a:pt x="686" y="10061"/>
                    </a:lnTo>
                    <a:lnTo>
                      <a:pt x="1012" y="10666"/>
                    </a:lnTo>
                    <a:lnTo>
                      <a:pt x="1396" y="11224"/>
                    </a:lnTo>
                    <a:lnTo>
                      <a:pt x="1826" y="11747"/>
                    </a:lnTo>
                    <a:lnTo>
                      <a:pt x="2303" y="12224"/>
                    </a:lnTo>
                    <a:lnTo>
                      <a:pt x="2815" y="12643"/>
                    </a:lnTo>
                    <a:lnTo>
                      <a:pt x="3385" y="13027"/>
                    </a:lnTo>
                    <a:lnTo>
                      <a:pt x="3978" y="13352"/>
                    </a:lnTo>
                    <a:lnTo>
                      <a:pt x="4606" y="13620"/>
                    </a:lnTo>
                    <a:lnTo>
                      <a:pt x="5269" y="13818"/>
                    </a:lnTo>
                    <a:lnTo>
                      <a:pt x="5955" y="13969"/>
                    </a:lnTo>
                    <a:lnTo>
                      <a:pt x="6665" y="14039"/>
                    </a:lnTo>
                    <a:lnTo>
                      <a:pt x="7386" y="14039"/>
                    </a:lnTo>
                    <a:lnTo>
                      <a:pt x="8095" y="13969"/>
                    </a:lnTo>
                    <a:lnTo>
                      <a:pt x="8782" y="13818"/>
                    </a:lnTo>
                    <a:lnTo>
                      <a:pt x="9433" y="13620"/>
                    </a:lnTo>
                    <a:lnTo>
                      <a:pt x="10073" y="13352"/>
                    </a:lnTo>
                    <a:lnTo>
                      <a:pt x="10666" y="13027"/>
                    </a:lnTo>
                    <a:lnTo>
                      <a:pt x="11224" y="12643"/>
                    </a:lnTo>
                    <a:lnTo>
                      <a:pt x="11748" y="12224"/>
                    </a:lnTo>
                    <a:lnTo>
                      <a:pt x="12224" y="11747"/>
                    </a:lnTo>
                    <a:lnTo>
                      <a:pt x="12655" y="11224"/>
                    </a:lnTo>
                    <a:lnTo>
                      <a:pt x="13027" y="10666"/>
                    </a:lnTo>
                    <a:lnTo>
                      <a:pt x="13353" y="10061"/>
                    </a:lnTo>
                    <a:lnTo>
                      <a:pt x="13620" y="9433"/>
                    </a:lnTo>
                    <a:lnTo>
                      <a:pt x="13830" y="8770"/>
                    </a:lnTo>
                    <a:lnTo>
                      <a:pt x="13969" y="8095"/>
                    </a:lnTo>
                    <a:lnTo>
                      <a:pt x="14039" y="7386"/>
                    </a:lnTo>
                    <a:lnTo>
                      <a:pt x="14039" y="7025"/>
                    </a:lnTo>
                    <a:lnTo>
                      <a:pt x="14039" y="6653"/>
                    </a:lnTo>
                    <a:lnTo>
                      <a:pt x="13969" y="5944"/>
                    </a:lnTo>
                    <a:lnTo>
                      <a:pt x="13830" y="5269"/>
                    </a:lnTo>
                    <a:lnTo>
                      <a:pt x="13620" y="4606"/>
                    </a:lnTo>
                    <a:lnTo>
                      <a:pt x="13353" y="3978"/>
                    </a:lnTo>
                    <a:lnTo>
                      <a:pt x="13027" y="3373"/>
                    </a:lnTo>
                    <a:lnTo>
                      <a:pt x="12655" y="2815"/>
                    </a:lnTo>
                    <a:lnTo>
                      <a:pt x="12224" y="2292"/>
                    </a:lnTo>
                    <a:lnTo>
                      <a:pt x="11748" y="1815"/>
                    </a:lnTo>
                    <a:lnTo>
                      <a:pt x="11224" y="1396"/>
                    </a:lnTo>
                    <a:lnTo>
                      <a:pt x="10666" y="1012"/>
                    </a:lnTo>
                    <a:lnTo>
                      <a:pt x="10073" y="686"/>
                    </a:lnTo>
                    <a:lnTo>
                      <a:pt x="9433" y="419"/>
                    </a:lnTo>
                    <a:lnTo>
                      <a:pt x="8782" y="221"/>
                    </a:lnTo>
                    <a:lnTo>
                      <a:pt x="8095" y="70"/>
                    </a:lnTo>
                    <a:lnTo>
                      <a:pt x="7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49"/>
              <p:cNvSpPr/>
              <p:nvPr/>
            </p:nvSpPr>
            <p:spPr>
              <a:xfrm>
                <a:off x="707343" y="4635264"/>
                <a:ext cx="102204" cy="102204"/>
              </a:xfrm>
              <a:custGeom>
                <a:rect b="b" l="l" r="r" t="t"/>
                <a:pathLst>
                  <a:path extrusionOk="0" h="11225" w="11225">
                    <a:moveTo>
                      <a:pt x="5328" y="1"/>
                    </a:moveTo>
                    <a:lnTo>
                      <a:pt x="4758" y="59"/>
                    </a:lnTo>
                    <a:lnTo>
                      <a:pt x="4211" y="175"/>
                    </a:lnTo>
                    <a:lnTo>
                      <a:pt x="3688" y="338"/>
                    </a:lnTo>
                    <a:lnTo>
                      <a:pt x="2932" y="675"/>
                    </a:lnTo>
                    <a:lnTo>
                      <a:pt x="2036" y="1280"/>
                    </a:lnTo>
                    <a:lnTo>
                      <a:pt x="1280" y="2036"/>
                    </a:lnTo>
                    <a:lnTo>
                      <a:pt x="675" y="2932"/>
                    </a:lnTo>
                    <a:lnTo>
                      <a:pt x="338" y="3688"/>
                    </a:lnTo>
                    <a:lnTo>
                      <a:pt x="175" y="4211"/>
                    </a:lnTo>
                    <a:lnTo>
                      <a:pt x="70" y="4758"/>
                    </a:lnTo>
                    <a:lnTo>
                      <a:pt x="12" y="5328"/>
                    </a:lnTo>
                    <a:lnTo>
                      <a:pt x="1" y="5618"/>
                    </a:lnTo>
                    <a:lnTo>
                      <a:pt x="12" y="5897"/>
                    </a:lnTo>
                    <a:lnTo>
                      <a:pt x="70" y="6467"/>
                    </a:lnTo>
                    <a:lnTo>
                      <a:pt x="175" y="7014"/>
                    </a:lnTo>
                    <a:lnTo>
                      <a:pt x="338" y="7537"/>
                    </a:lnTo>
                    <a:lnTo>
                      <a:pt x="675" y="8293"/>
                    </a:lnTo>
                    <a:lnTo>
                      <a:pt x="1280" y="9189"/>
                    </a:lnTo>
                    <a:lnTo>
                      <a:pt x="2036" y="9945"/>
                    </a:lnTo>
                    <a:lnTo>
                      <a:pt x="2932" y="10550"/>
                    </a:lnTo>
                    <a:lnTo>
                      <a:pt x="3688" y="10887"/>
                    </a:lnTo>
                    <a:lnTo>
                      <a:pt x="4211" y="11050"/>
                    </a:lnTo>
                    <a:lnTo>
                      <a:pt x="4758" y="11166"/>
                    </a:lnTo>
                    <a:lnTo>
                      <a:pt x="5328" y="11224"/>
                    </a:lnTo>
                    <a:lnTo>
                      <a:pt x="5909" y="11224"/>
                    </a:lnTo>
                    <a:lnTo>
                      <a:pt x="6467" y="11166"/>
                    </a:lnTo>
                    <a:lnTo>
                      <a:pt x="7014" y="11050"/>
                    </a:lnTo>
                    <a:lnTo>
                      <a:pt x="7549" y="10887"/>
                    </a:lnTo>
                    <a:lnTo>
                      <a:pt x="8294" y="10550"/>
                    </a:lnTo>
                    <a:lnTo>
                      <a:pt x="9189" y="9945"/>
                    </a:lnTo>
                    <a:lnTo>
                      <a:pt x="9957" y="9189"/>
                    </a:lnTo>
                    <a:lnTo>
                      <a:pt x="10562" y="8293"/>
                    </a:lnTo>
                    <a:lnTo>
                      <a:pt x="10887" y="7537"/>
                    </a:lnTo>
                    <a:lnTo>
                      <a:pt x="11050" y="7014"/>
                    </a:lnTo>
                    <a:lnTo>
                      <a:pt x="11166" y="6467"/>
                    </a:lnTo>
                    <a:lnTo>
                      <a:pt x="11225" y="5897"/>
                    </a:lnTo>
                    <a:lnTo>
                      <a:pt x="11225" y="5618"/>
                    </a:lnTo>
                    <a:lnTo>
                      <a:pt x="11225" y="5328"/>
                    </a:lnTo>
                    <a:lnTo>
                      <a:pt x="11166" y="4758"/>
                    </a:lnTo>
                    <a:lnTo>
                      <a:pt x="11050" y="4211"/>
                    </a:lnTo>
                    <a:lnTo>
                      <a:pt x="10887" y="3688"/>
                    </a:lnTo>
                    <a:lnTo>
                      <a:pt x="10562" y="2932"/>
                    </a:lnTo>
                    <a:lnTo>
                      <a:pt x="9957" y="2036"/>
                    </a:lnTo>
                    <a:lnTo>
                      <a:pt x="9189" y="1280"/>
                    </a:lnTo>
                    <a:lnTo>
                      <a:pt x="8294" y="675"/>
                    </a:lnTo>
                    <a:lnTo>
                      <a:pt x="7549" y="338"/>
                    </a:lnTo>
                    <a:lnTo>
                      <a:pt x="7014" y="175"/>
                    </a:lnTo>
                    <a:lnTo>
                      <a:pt x="6467" y="59"/>
                    </a:lnTo>
                    <a:lnTo>
                      <a:pt x="5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_Chrome content">
  <p:cSld name="CUSTOM_3_1_1_1_1_1_1_1_1_1_1_1_2_1_1_2_1">
    <p:bg>
      <p:bgPr>
        <a:solidFill>
          <a:srgbClr val="FFFFFF"/>
        </a:solidFill>
      </p:bgPr>
    </p:bg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50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9" name="Google Shape;2259;p150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260" name="Google Shape;2260;p150"/>
          <p:cNvGrpSpPr/>
          <p:nvPr/>
        </p:nvGrpSpPr>
        <p:grpSpPr>
          <a:xfrm>
            <a:off x="617758" y="4545787"/>
            <a:ext cx="1980069" cy="281165"/>
            <a:chOff x="617758" y="4545787"/>
            <a:chExt cx="1980069" cy="281165"/>
          </a:xfrm>
        </p:grpSpPr>
        <p:grpSp>
          <p:nvGrpSpPr>
            <p:cNvPr id="2261" name="Google Shape;2261;p150"/>
            <p:cNvGrpSpPr/>
            <p:nvPr/>
          </p:nvGrpSpPr>
          <p:grpSpPr>
            <a:xfrm>
              <a:off x="992087" y="4616099"/>
              <a:ext cx="1605739" cy="189759"/>
              <a:chOff x="2288108" y="-580061"/>
              <a:chExt cx="6068554" cy="717156"/>
            </a:xfrm>
          </p:grpSpPr>
          <p:sp>
            <p:nvSpPr>
              <p:cNvPr id="2262" name="Google Shape;2262;p150"/>
              <p:cNvSpPr/>
              <p:nvPr/>
            </p:nvSpPr>
            <p:spPr>
              <a:xfrm>
                <a:off x="2288108" y="-414388"/>
                <a:ext cx="359386" cy="399024"/>
              </a:xfrm>
              <a:custGeom>
                <a:rect b="b" l="l" r="r" t="t"/>
                <a:pathLst>
                  <a:path extrusionOk="0" h="11597" w="10445">
                    <a:moveTo>
                      <a:pt x="5583" y="1"/>
                    </a:moveTo>
                    <a:lnTo>
                      <a:pt x="4978" y="12"/>
                    </a:lnTo>
                    <a:lnTo>
                      <a:pt x="4141" y="152"/>
                    </a:lnTo>
                    <a:lnTo>
                      <a:pt x="3618" y="315"/>
                    </a:lnTo>
                    <a:lnTo>
                      <a:pt x="3106" y="512"/>
                    </a:lnTo>
                    <a:lnTo>
                      <a:pt x="2641" y="780"/>
                    </a:lnTo>
                    <a:lnTo>
                      <a:pt x="2187" y="1082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373" y="1861"/>
                    </a:lnTo>
                    <a:lnTo>
                      <a:pt x="1035" y="2303"/>
                    </a:lnTo>
                    <a:lnTo>
                      <a:pt x="745" y="2769"/>
                    </a:lnTo>
                    <a:lnTo>
                      <a:pt x="500" y="3257"/>
                    </a:lnTo>
                    <a:lnTo>
                      <a:pt x="210" y="4048"/>
                    </a:lnTo>
                    <a:lnTo>
                      <a:pt x="12" y="5188"/>
                    </a:lnTo>
                    <a:lnTo>
                      <a:pt x="0" y="5793"/>
                    </a:lnTo>
                    <a:lnTo>
                      <a:pt x="12" y="6409"/>
                    </a:lnTo>
                    <a:lnTo>
                      <a:pt x="210" y="7549"/>
                    </a:lnTo>
                    <a:lnTo>
                      <a:pt x="500" y="8328"/>
                    </a:lnTo>
                    <a:lnTo>
                      <a:pt x="745" y="8828"/>
                    </a:lnTo>
                    <a:lnTo>
                      <a:pt x="1035" y="9294"/>
                    </a:lnTo>
                    <a:lnTo>
                      <a:pt x="1373" y="9736"/>
                    </a:lnTo>
                    <a:lnTo>
                      <a:pt x="1571" y="9945"/>
                    </a:lnTo>
                    <a:lnTo>
                      <a:pt x="1768" y="10143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06" y="11073"/>
                    </a:lnTo>
                    <a:lnTo>
                      <a:pt x="3618" y="11283"/>
                    </a:lnTo>
                    <a:lnTo>
                      <a:pt x="4141" y="11434"/>
                    </a:lnTo>
                    <a:lnTo>
                      <a:pt x="4978" y="11585"/>
                    </a:lnTo>
                    <a:lnTo>
                      <a:pt x="5583" y="11597"/>
                    </a:lnTo>
                    <a:lnTo>
                      <a:pt x="6037" y="11585"/>
                    </a:lnTo>
                    <a:lnTo>
                      <a:pt x="6874" y="11469"/>
                    </a:lnTo>
                    <a:lnTo>
                      <a:pt x="7642" y="11236"/>
                    </a:lnTo>
                    <a:lnTo>
                      <a:pt x="8340" y="10887"/>
                    </a:lnTo>
                    <a:lnTo>
                      <a:pt x="8654" y="10666"/>
                    </a:lnTo>
                    <a:lnTo>
                      <a:pt x="8956" y="10433"/>
                    </a:lnTo>
                    <a:lnTo>
                      <a:pt x="9491" y="9933"/>
                    </a:lnTo>
                    <a:lnTo>
                      <a:pt x="9933" y="9375"/>
                    </a:lnTo>
                    <a:lnTo>
                      <a:pt x="10294" y="8770"/>
                    </a:lnTo>
                    <a:lnTo>
                      <a:pt x="10445" y="8445"/>
                    </a:lnTo>
                    <a:lnTo>
                      <a:pt x="8619" y="7677"/>
                    </a:lnTo>
                    <a:lnTo>
                      <a:pt x="8514" y="7921"/>
                    </a:lnTo>
                    <a:lnTo>
                      <a:pt x="8247" y="8363"/>
                    </a:lnTo>
                    <a:lnTo>
                      <a:pt x="7944" y="8747"/>
                    </a:lnTo>
                    <a:lnTo>
                      <a:pt x="7595" y="9061"/>
                    </a:lnTo>
                    <a:lnTo>
                      <a:pt x="7200" y="9317"/>
                    </a:lnTo>
                    <a:lnTo>
                      <a:pt x="6758" y="9515"/>
                    </a:lnTo>
                    <a:lnTo>
                      <a:pt x="6281" y="9643"/>
                    </a:lnTo>
                    <a:lnTo>
                      <a:pt x="5746" y="9701"/>
                    </a:lnTo>
                    <a:lnTo>
                      <a:pt x="5467" y="9712"/>
                    </a:lnTo>
                    <a:lnTo>
                      <a:pt x="5130" y="9701"/>
                    </a:lnTo>
                    <a:lnTo>
                      <a:pt x="4490" y="9561"/>
                    </a:lnTo>
                    <a:lnTo>
                      <a:pt x="3897" y="9282"/>
                    </a:lnTo>
                    <a:lnTo>
                      <a:pt x="3338" y="8863"/>
                    </a:lnTo>
                    <a:lnTo>
                      <a:pt x="3083" y="8607"/>
                    </a:lnTo>
                    <a:lnTo>
                      <a:pt x="2838" y="8317"/>
                    </a:lnTo>
                    <a:lnTo>
                      <a:pt x="2454" y="7689"/>
                    </a:lnTo>
                    <a:lnTo>
                      <a:pt x="2187" y="6979"/>
                    </a:lnTo>
                    <a:lnTo>
                      <a:pt x="2059" y="6200"/>
                    </a:lnTo>
                    <a:lnTo>
                      <a:pt x="2047" y="5781"/>
                    </a:lnTo>
                    <a:lnTo>
                      <a:pt x="2059" y="5362"/>
                    </a:lnTo>
                    <a:lnTo>
                      <a:pt x="2187" y="4583"/>
                    </a:lnTo>
                    <a:lnTo>
                      <a:pt x="2454" y="3874"/>
                    </a:lnTo>
                    <a:lnTo>
                      <a:pt x="2838" y="3246"/>
                    </a:lnTo>
                    <a:lnTo>
                      <a:pt x="3083" y="2966"/>
                    </a:lnTo>
                    <a:lnTo>
                      <a:pt x="3338" y="2699"/>
                    </a:lnTo>
                    <a:lnTo>
                      <a:pt x="3897" y="2280"/>
                    </a:lnTo>
                    <a:lnTo>
                      <a:pt x="4490" y="2001"/>
                    </a:lnTo>
                    <a:lnTo>
                      <a:pt x="5130" y="1861"/>
                    </a:lnTo>
                    <a:lnTo>
                      <a:pt x="5734" y="1861"/>
                    </a:lnTo>
                    <a:lnTo>
                      <a:pt x="6246" y="1920"/>
                    </a:lnTo>
                    <a:lnTo>
                      <a:pt x="6711" y="2048"/>
                    </a:lnTo>
                    <a:lnTo>
                      <a:pt x="7130" y="2234"/>
                    </a:lnTo>
                    <a:lnTo>
                      <a:pt x="7514" y="2490"/>
                    </a:lnTo>
                    <a:lnTo>
                      <a:pt x="7851" y="2815"/>
                    </a:lnTo>
                    <a:lnTo>
                      <a:pt x="8142" y="3187"/>
                    </a:lnTo>
                    <a:lnTo>
                      <a:pt x="8398" y="3641"/>
                    </a:lnTo>
                    <a:lnTo>
                      <a:pt x="8503" y="3897"/>
                    </a:lnTo>
                    <a:lnTo>
                      <a:pt x="10364" y="3118"/>
                    </a:lnTo>
                    <a:lnTo>
                      <a:pt x="10224" y="2792"/>
                    </a:lnTo>
                    <a:lnTo>
                      <a:pt x="9863" y="2176"/>
                    </a:lnTo>
                    <a:lnTo>
                      <a:pt x="9421" y="1617"/>
                    </a:lnTo>
                    <a:lnTo>
                      <a:pt x="8898" y="1105"/>
                    </a:lnTo>
                    <a:lnTo>
                      <a:pt x="8607" y="884"/>
                    </a:lnTo>
                    <a:lnTo>
                      <a:pt x="8305" y="664"/>
                    </a:lnTo>
                    <a:lnTo>
                      <a:pt x="7619" y="338"/>
                    </a:lnTo>
                    <a:lnTo>
                      <a:pt x="6863" y="117"/>
                    </a:lnTo>
                    <a:lnTo>
                      <a:pt x="60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150"/>
              <p:cNvSpPr/>
              <p:nvPr/>
            </p:nvSpPr>
            <p:spPr>
              <a:xfrm>
                <a:off x="2707914" y="-574452"/>
                <a:ext cx="331000" cy="547079"/>
              </a:xfrm>
              <a:custGeom>
                <a:rect b="b" l="l" r="r" t="t"/>
                <a:pathLst>
                  <a:path extrusionOk="0" h="15900" w="9620">
                    <a:moveTo>
                      <a:pt x="0" y="0"/>
                    </a:moveTo>
                    <a:lnTo>
                      <a:pt x="0" y="15888"/>
                    </a:lnTo>
                    <a:lnTo>
                      <a:pt x="2036" y="15888"/>
                    </a:lnTo>
                    <a:lnTo>
                      <a:pt x="2036" y="9863"/>
                    </a:lnTo>
                    <a:lnTo>
                      <a:pt x="2036" y="9538"/>
                    </a:lnTo>
                    <a:lnTo>
                      <a:pt x="2140" y="8909"/>
                    </a:lnTo>
                    <a:lnTo>
                      <a:pt x="2338" y="8328"/>
                    </a:lnTo>
                    <a:lnTo>
                      <a:pt x="2640" y="7781"/>
                    </a:lnTo>
                    <a:lnTo>
                      <a:pt x="2827" y="7525"/>
                    </a:lnTo>
                    <a:lnTo>
                      <a:pt x="3036" y="7281"/>
                    </a:lnTo>
                    <a:lnTo>
                      <a:pt x="3501" y="6909"/>
                    </a:lnTo>
                    <a:lnTo>
                      <a:pt x="4013" y="6653"/>
                    </a:lnTo>
                    <a:lnTo>
                      <a:pt x="4583" y="6537"/>
                    </a:lnTo>
                    <a:lnTo>
                      <a:pt x="4897" y="6525"/>
                    </a:lnTo>
                    <a:lnTo>
                      <a:pt x="5223" y="6525"/>
                    </a:lnTo>
                    <a:lnTo>
                      <a:pt x="5816" y="6630"/>
                    </a:lnTo>
                    <a:lnTo>
                      <a:pt x="6316" y="6816"/>
                    </a:lnTo>
                    <a:lnTo>
                      <a:pt x="6735" y="7095"/>
                    </a:lnTo>
                    <a:lnTo>
                      <a:pt x="7072" y="7479"/>
                    </a:lnTo>
                    <a:lnTo>
                      <a:pt x="7328" y="7956"/>
                    </a:lnTo>
                    <a:lnTo>
                      <a:pt x="7491" y="8514"/>
                    </a:lnTo>
                    <a:lnTo>
                      <a:pt x="7584" y="9177"/>
                    </a:lnTo>
                    <a:lnTo>
                      <a:pt x="7584" y="9549"/>
                    </a:lnTo>
                    <a:lnTo>
                      <a:pt x="7584" y="15900"/>
                    </a:lnTo>
                    <a:lnTo>
                      <a:pt x="9619" y="15900"/>
                    </a:lnTo>
                    <a:lnTo>
                      <a:pt x="9619" y="9235"/>
                    </a:lnTo>
                    <a:lnTo>
                      <a:pt x="9607" y="8723"/>
                    </a:lnTo>
                    <a:lnTo>
                      <a:pt x="9479" y="7793"/>
                    </a:lnTo>
                    <a:lnTo>
                      <a:pt x="9212" y="6955"/>
                    </a:lnTo>
                    <a:lnTo>
                      <a:pt x="8817" y="6234"/>
                    </a:lnTo>
                    <a:lnTo>
                      <a:pt x="8561" y="5909"/>
                    </a:lnTo>
                    <a:lnTo>
                      <a:pt x="8281" y="5618"/>
                    </a:lnTo>
                    <a:lnTo>
                      <a:pt x="7630" y="5141"/>
                    </a:lnTo>
                    <a:lnTo>
                      <a:pt x="6863" y="4827"/>
                    </a:lnTo>
                    <a:lnTo>
                      <a:pt x="5979" y="4676"/>
                    </a:lnTo>
                    <a:lnTo>
                      <a:pt x="5478" y="4664"/>
                    </a:lnTo>
                    <a:lnTo>
                      <a:pt x="5211" y="4664"/>
                    </a:lnTo>
                    <a:lnTo>
                      <a:pt x="4688" y="4734"/>
                    </a:lnTo>
                    <a:lnTo>
                      <a:pt x="4176" y="4862"/>
                    </a:lnTo>
                    <a:lnTo>
                      <a:pt x="3687" y="5071"/>
                    </a:lnTo>
                    <a:lnTo>
                      <a:pt x="3443" y="5199"/>
                    </a:lnTo>
                    <a:lnTo>
                      <a:pt x="3210" y="5339"/>
                    </a:lnTo>
                    <a:lnTo>
                      <a:pt x="2792" y="5641"/>
                    </a:lnTo>
                    <a:lnTo>
                      <a:pt x="2443" y="5967"/>
                    </a:lnTo>
                    <a:lnTo>
                      <a:pt x="2164" y="6327"/>
                    </a:lnTo>
                    <a:lnTo>
                      <a:pt x="2047" y="6525"/>
                    </a:lnTo>
                    <a:lnTo>
                      <a:pt x="1954" y="6525"/>
                    </a:lnTo>
                    <a:lnTo>
                      <a:pt x="2047" y="5013"/>
                    </a:lnTo>
                    <a:lnTo>
                      <a:pt x="2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50"/>
              <p:cNvSpPr/>
              <p:nvPr/>
            </p:nvSpPr>
            <p:spPr>
              <a:xfrm>
                <a:off x="312211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83" y="733"/>
                    </a:lnTo>
                    <a:lnTo>
                      <a:pt x="2675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0" y="280"/>
                    </a:lnTo>
                    <a:lnTo>
                      <a:pt x="0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47" y="4827"/>
                    </a:lnTo>
                    <a:lnTo>
                      <a:pt x="2152" y="4188"/>
                    </a:lnTo>
                    <a:lnTo>
                      <a:pt x="2361" y="3618"/>
                    </a:lnTo>
                    <a:lnTo>
                      <a:pt x="2687" y="3106"/>
                    </a:lnTo>
                    <a:lnTo>
                      <a:pt x="2896" y="2885"/>
                    </a:lnTo>
                    <a:lnTo>
                      <a:pt x="3106" y="2676"/>
                    </a:lnTo>
                    <a:lnTo>
                      <a:pt x="3559" y="2350"/>
                    </a:lnTo>
                    <a:lnTo>
                      <a:pt x="4060" y="2129"/>
                    </a:lnTo>
                    <a:lnTo>
                      <a:pt x="4583" y="2024"/>
                    </a:lnTo>
                    <a:lnTo>
                      <a:pt x="4850" y="2013"/>
                    </a:lnTo>
                    <a:lnTo>
                      <a:pt x="5188" y="2013"/>
                    </a:lnTo>
                    <a:lnTo>
                      <a:pt x="5734" y="2094"/>
                    </a:lnTo>
                    <a:lnTo>
                      <a:pt x="5944" y="2176"/>
                    </a:lnTo>
                    <a:lnTo>
                      <a:pt x="6711" y="268"/>
                    </a:lnTo>
                    <a:lnTo>
                      <a:pt x="6397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50"/>
              <p:cNvSpPr/>
              <p:nvPr/>
            </p:nvSpPr>
            <p:spPr>
              <a:xfrm>
                <a:off x="3355016" y="-413976"/>
                <a:ext cx="384229" cy="399024"/>
              </a:xfrm>
              <a:custGeom>
                <a:rect b="b" l="l" r="r" t="t"/>
                <a:pathLst>
                  <a:path extrusionOk="0" h="11597" w="11167">
                    <a:moveTo>
                      <a:pt x="5607" y="1873"/>
                    </a:moveTo>
                    <a:lnTo>
                      <a:pt x="5956" y="1884"/>
                    </a:lnTo>
                    <a:lnTo>
                      <a:pt x="6630" y="2024"/>
                    </a:lnTo>
                    <a:lnTo>
                      <a:pt x="7258" y="2291"/>
                    </a:lnTo>
                    <a:lnTo>
                      <a:pt x="7840" y="2687"/>
                    </a:lnTo>
                    <a:lnTo>
                      <a:pt x="8107" y="2943"/>
                    </a:lnTo>
                    <a:lnTo>
                      <a:pt x="8352" y="3222"/>
                    </a:lnTo>
                    <a:lnTo>
                      <a:pt x="8759" y="3850"/>
                    </a:lnTo>
                    <a:lnTo>
                      <a:pt x="9026" y="4559"/>
                    </a:lnTo>
                    <a:lnTo>
                      <a:pt x="9154" y="5362"/>
                    </a:lnTo>
                    <a:lnTo>
                      <a:pt x="9166" y="5804"/>
                    </a:lnTo>
                    <a:lnTo>
                      <a:pt x="9154" y="6234"/>
                    </a:lnTo>
                    <a:lnTo>
                      <a:pt x="9015" y="7037"/>
                    </a:lnTo>
                    <a:lnTo>
                      <a:pt x="8747" y="7746"/>
                    </a:lnTo>
                    <a:lnTo>
                      <a:pt x="8352" y="8374"/>
                    </a:lnTo>
                    <a:lnTo>
                      <a:pt x="8107" y="8654"/>
                    </a:lnTo>
                    <a:lnTo>
                      <a:pt x="7828" y="8909"/>
                    </a:lnTo>
                    <a:lnTo>
                      <a:pt x="7247" y="9305"/>
                    </a:lnTo>
                    <a:lnTo>
                      <a:pt x="6630" y="9572"/>
                    </a:lnTo>
                    <a:lnTo>
                      <a:pt x="5956" y="9712"/>
                    </a:lnTo>
                    <a:lnTo>
                      <a:pt x="5607" y="9724"/>
                    </a:lnTo>
                    <a:lnTo>
                      <a:pt x="5246" y="9712"/>
                    </a:lnTo>
                    <a:lnTo>
                      <a:pt x="4572" y="9572"/>
                    </a:lnTo>
                    <a:lnTo>
                      <a:pt x="3943" y="9305"/>
                    </a:lnTo>
                    <a:lnTo>
                      <a:pt x="3362" y="8909"/>
                    </a:lnTo>
                    <a:lnTo>
                      <a:pt x="3106" y="8654"/>
                    </a:lnTo>
                    <a:lnTo>
                      <a:pt x="2850" y="8363"/>
                    </a:lnTo>
                    <a:lnTo>
                      <a:pt x="2443" y="7746"/>
                    </a:lnTo>
                    <a:lnTo>
                      <a:pt x="2176" y="7025"/>
                    </a:lnTo>
                    <a:lnTo>
                      <a:pt x="2048" y="6234"/>
                    </a:lnTo>
                    <a:lnTo>
                      <a:pt x="2036" y="5804"/>
                    </a:lnTo>
                    <a:lnTo>
                      <a:pt x="2048" y="5362"/>
                    </a:lnTo>
                    <a:lnTo>
                      <a:pt x="2187" y="4559"/>
                    </a:lnTo>
                    <a:lnTo>
                      <a:pt x="2455" y="3850"/>
                    </a:lnTo>
                    <a:lnTo>
                      <a:pt x="2850" y="3222"/>
                    </a:lnTo>
                    <a:lnTo>
                      <a:pt x="3106" y="2943"/>
                    </a:lnTo>
                    <a:lnTo>
                      <a:pt x="3374" y="2687"/>
                    </a:lnTo>
                    <a:lnTo>
                      <a:pt x="3955" y="2291"/>
                    </a:lnTo>
                    <a:lnTo>
                      <a:pt x="4572" y="2024"/>
                    </a:lnTo>
                    <a:lnTo>
                      <a:pt x="5246" y="1884"/>
                    </a:lnTo>
                    <a:lnTo>
                      <a:pt x="5607" y="1873"/>
                    </a:lnTo>
                    <a:close/>
                    <a:moveTo>
                      <a:pt x="5583" y="0"/>
                    </a:moveTo>
                    <a:lnTo>
                      <a:pt x="4990" y="12"/>
                    </a:lnTo>
                    <a:lnTo>
                      <a:pt x="4141" y="151"/>
                    </a:lnTo>
                    <a:lnTo>
                      <a:pt x="3618" y="314"/>
                    </a:lnTo>
                    <a:lnTo>
                      <a:pt x="3118" y="524"/>
                    </a:lnTo>
                    <a:lnTo>
                      <a:pt x="2641" y="779"/>
                    </a:lnTo>
                    <a:lnTo>
                      <a:pt x="2187" y="1093"/>
                    </a:lnTo>
                    <a:lnTo>
                      <a:pt x="1768" y="1454"/>
                    </a:lnTo>
                    <a:lnTo>
                      <a:pt x="1571" y="1652"/>
                    </a:lnTo>
                    <a:lnTo>
                      <a:pt x="1199" y="2082"/>
                    </a:lnTo>
                    <a:lnTo>
                      <a:pt x="745" y="2768"/>
                    </a:lnTo>
                    <a:lnTo>
                      <a:pt x="501" y="3257"/>
                    </a:lnTo>
                    <a:lnTo>
                      <a:pt x="222" y="4036"/>
                    </a:lnTo>
                    <a:lnTo>
                      <a:pt x="24" y="5176"/>
                    </a:lnTo>
                    <a:lnTo>
                      <a:pt x="1" y="5804"/>
                    </a:lnTo>
                    <a:lnTo>
                      <a:pt x="24" y="6409"/>
                    </a:lnTo>
                    <a:lnTo>
                      <a:pt x="222" y="7549"/>
                    </a:lnTo>
                    <a:lnTo>
                      <a:pt x="501" y="8340"/>
                    </a:lnTo>
                    <a:lnTo>
                      <a:pt x="745" y="8828"/>
                    </a:lnTo>
                    <a:lnTo>
                      <a:pt x="1036" y="9293"/>
                    </a:lnTo>
                    <a:lnTo>
                      <a:pt x="1385" y="9735"/>
                    </a:lnTo>
                    <a:lnTo>
                      <a:pt x="1571" y="9945"/>
                    </a:lnTo>
                    <a:lnTo>
                      <a:pt x="1768" y="10142"/>
                    </a:lnTo>
                    <a:lnTo>
                      <a:pt x="2187" y="10503"/>
                    </a:lnTo>
                    <a:lnTo>
                      <a:pt x="2641" y="10817"/>
                    </a:lnTo>
                    <a:lnTo>
                      <a:pt x="3118" y="11073"/>
                    </a:lnTo>
                    <a:lnTo>
                      <a:pt x="3618" y="11282"/>
                    </a:lnTo>
                    <a:lnTo>
                      <a:pt x="4141" y="11445"/>
                    </a:lnTo>
                    <a:lnTo>
                      <a:pt x="4990" y="11585"/>
                    </a:lnTo>
                    <a:lnTo>
                      <a:pt x="5583" y="11596"/>
                    </a:lnTo>
                    <a:lnTo>
                      <a:pt x="6188" y="11585"/>
                    </a:lnTo>
                    <a:lnTo>
                      <a:pt x="7026" y="11445"/>
                    </a:lnTo>
                    <a:lnTo>
                      <a:pt x="7561" y="11282"/>
                    </a:lnTo>
                    <a:lnTo>
                      <a:pt x="8061" y="11073"/>
                    </a:lnTo>
                    <a:lnTo>
                      <a:pt x="8538" y="10817"/>
                    </a:lnTo>
                    <a:lnTo>
                      <a:pt x="8980" y="10503"/>
                    </a:lnTo>
                    <a:lnTo>
                      <a:pt x="9398" y="10142"/>
                    </a:lnTo>
                    <a:lnTo>
                      <a:pt x="9596" y="9945"/>
                    </a:lnTo>
                    <a:lnTo>
                      <a:pt x="9794" y="9735"/>
                    </a:lnTo>
                    <a:lnTo>
                      <a:pt x="10131" y="9293"/>
                    </a:lnTo>
                    <a:lnTo>
                      <a:pt x="10434" y="8828"/>
                    </a:lnTo>
                    <a:lnTo>
                      <a:pt x="10678" y="8340"/>
                    </a:lnTo>
                    <a:lnTo>
                      <a:pt x="10957" y="7549"/>
                    </a:lnTo>
                    <a:lnTo>
                      <a:pt x="11155" y="6409"/>
                    </a:lnTo>
                    <a:lnTo>
                      <a:pt x="11166" y="5804"/>
                    </a:lnTo>
                    <a:lnTo>
                      <a:pt x="11155" y="5188"/>
                    </a:lnTo>
                    <a:lnTo>
                      <a:pt x="10957" y="4048"/>
                    </a:lnTo>
                    <a:lnTo>
                      <a:pt x="10678" y="3257"/>
                    </a:lnTo>
                    <a:lnTo>
                      <a:pt x="10434" y="2768"/>
                    </a:lnTo>
                    <a:lnTo>
                      <a:pt x="10131" y="2303"/>
                    </a:lnTo>
                    <a:lnTo>
                      <a:pt x="9794" y="1861"/>
                    </a:lnTo>
                    <a:lnTo>
                      <a:pt x="9596" y="1652"/>
                    </a:lnTo>
                    <a:lnTo>
                      <a:pt x="9398" y="1454"/>
                    </a:lnTo>
                    <a:lnTo>
                      <a:pt x="8980" y="1093"/>
                    </a:lnTo>
                    <a:lnTo>
                      <a:pt x="8538" y="779"/>
                    </a:lnTo>
                    <a:lnTo>
                      <a:pt x="8061" y="524"/>
                    </a:lnTo>
                    <a:lnTo>
                      <a:pt x="7561" y="314"/>
                    </a:lnTo>
                    <a:lnTo>
                      <a:pt x="7026" y="151"/>
                    </a:lnTo>
                    <a:lnTo>
                      <a:pt x="6188" y="12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150"/>
              <p:cNvSpPr/>
              <p:nvPr/>
            </p:nvSpPr>
            <p:spPr>
              <a:xfrm>
                <a:off x="3796430" y="-413597"/>
                <a:ext cx="567896" cy="386637"/>
              </a:xfrm>
              <a:custGeom>
                <a:rect b="b" l="l" r="r" t="t"/>
                <a:pathLst>
                  <a:path extrusionOk="0" h="11237" w="16505">
                    <a:moveTo>
                      <a:pt x="5141" y="1"/>
                    </a:moveTo>
                    <a:lnTo>
                      <a:pt x="4653" y="71"/>
                    </a:lnTo>
                    <a:lnTo>
                      <a:pt x="4176" y="210"/>
                    </a:lnTo>
                    <a:lnTo>
                      <a:pt x="3699" y="408"/>
                    </a:lnTo>
                    <a:lnTo>
                      <a:pt x="3455" y="536"/>
                    </a:lnTo>
                    <a:lnTo>
                      <a:pt x="3222" y="675"/>
                    </a:lnTo>
                    <a:lnTo>
                      <a:pt x="2804" y="978"/>
                    </a:lnTo>
                    <a:lnTo>
                      <a:pt x="2443" y="1303"/>
                    </a:lnTo>
                    <a:lnTo>
                      <a:pt x="2152" y="1664"/>
                    </a:lnTo>
                    <a:lnTo>
                      <a:pt x="2036" y="1862"/>
                    </a:lnTo>
                    <a:lnTo>
                      <a:pt x="1943" y="1862"/>
                    </a:lnTo>
                    <a:lnTo>
                      <a:pt x="1943" y="350"/>
                    </a:lnTo>
                    <a:lnTo>
                      <a:pt x="1" y="350"/>
                    </a:lnTo>
                    <a:lnTo>
                      <a:pt x="1" y="11225"/>
                    </a:lnTo>
                    <a:lnTo>
                      <a:pt x="1" y="11236"/>
                    </a:lnTo>
                    <a:lnTo>
                      <a:pt x="2048" y="11236"/>
                    </a:lnTo>
                    <a:lnTo>
                      <a:pt x="2048" y="5223"/>
                    </a:lnTo>
                    <a:lnTo>
                      <a:pt x="2059" y="4897"/>
                    </a:lnTo>
                    <a:lnTo>
                      <a:pt x="2152" y="4281"/>
                    </a:lnTo>
                    <a:lnTo>
                      <a:pt x="2350" y="3699"/>
                    </a:lnTo>
                    <a:lnTo>
                      <a:pt x="2641" y="3153"/>
                    </a:lnTo>
                    <a:lnTo>
                      <a:pt x="2838" y="2897"/>
                    </a:lnTo>
                    <a:lnTo>
                      <a:pt x="3036" y="2653"/>
                    </a:lnTo>
                    <a:lnTo>
                      <a:pt x="3478" y="2269"/>
                    </a:lnTo>
                    <a:lnTo>
                      <a:pt x="3978" y="2013"/>
                    </a:lnTo>
                    <a:lnTo>
                      <a:pt x="4525" y="1885"/>
                    </a:lnTo>
                    <a:lnTo>
                      <a:pt x="4827" y="1873"/>
                    </a:lnTo>
                    <a:lnTo>
                      <a:pt x="5118" y="1885"/>
                    </a:lnTo>
                    <a:lnTo>
                      <a:pt x="5653" y="1966"/>
                    </a:lnTo>
                    <a:lnTo>
                      <a:pt x="6107" y="2141"/>
                    </a:lnTo>
                    <a:lnTo>
                      <a:pt x="6491" y="2397"/>
                    </a:lnTo>
                    <a:lnTo>
                      <a:pt x="6642" y="2560"/>
                    </a:lnTo>
                    <a:lnTo>
                      <a:pt x="6781" y="2734"/>
                    </a:lnTo>
                    <a:lnTo>
                      <a:pt x="7002" y="3199"/>
                    </a:lnTo>
                    <a:lnTo>
                      <a:pt x="7154" y="3781"/>
                    </a:lnTo>
                    <a:lnTo>
                      <a:pt x="7235" y="4490"/>
                    </a:lnTo>
                    <a:lnTo>
                      <a:pt x="7235" y="4886"/>
                    </a:lnTo>
                    <a:lnTo>
                      <a:pt x="7235" y="11236"/>
                    </a:lnTo>
                    <a:lnTo>
                      <a:pt x="9270" y="11236"/>
                    </a:lnTo>
                    <a:lnTo>
                      <a:pt x="9270" y="5223"/>
                    </a:lnTo>
                    <a:lnTo>
                      <a:pt x="9282" y="4897"/>
                    </a:lnTo>
                    <a:lnTo>
                      <a:pt x="9375" y="4281"/>
                    </a:lnTo>
                    <a:lnTo>
                      <a:pt x="9573" y="3699"/>
                    </a:lnTo>
                    <a:lnTo>
                      <a:pt x="9875" y="3153"/>
                    </a:lnTo>
                    <a:lnTo>
                      <a:pt x="10061" y="2897"/>
                    </a:lnTo>
                    <a:lnTo>
                      <a:pt x="10259" y="2653"/>
                    </a:lnTo>
                    <a:lnTo>
                      <a:pt x="10701" y="2269"/>
                    </a:lnTo>
                    <a:lnTo>
                      <a:pt x="11201" y="2013"/>
                    </a:lnTo>
                    <a:lnTo>
                      <a:pt x="11759" y="1885"/>
                    </a:lnTo>
                    <a:lnTo>
                      <a:pt x="12050" y="1873"/>
                    </a:lnTo>
                    <a:lnTo>
                      <a:pt x="12353" y="1885"/>
                    </a:lnTo>
                    <a:lnTo>
                      <a:pt x="12888" y="1966"/>
                    </a:lnTo>
                    <a:lnTo>
                      <a:pt x="13341" y="2141"/>
                    </a:lnTo>
                    <a:lnTo>
                      <a:pt x="13713" y="2397"/>
                    </a:lnTo>
                    <a:lnTo>
                      <a:pt x="13865" y="2560"/>
                    </a:lnTo>
                    <a:lnTo>
                      <a:pt x="14004" y="2734"/>
                    </a:lnTo>
                    <a:lnTo>
                      <a:pt x="14237" y="3199"/>
                    </a:lnTo>
                    <a:lnTo>
                      <a:pt x="14376" y="3781"/>
                    </a:lnTo>
                    <a:lnTo>
                      <a:pt x="14458" y="4490"/>
                    </a:lnTo>
                    <a:lnTo>
                      <a:pt x="14469" y="4886"/>
                    </a:lnTo>
                    <a:lnTo>
                      <a:pt x="14469" y="11236"/>
                    </a:lnTo>
                    <a:lnTo>
                      <a:pt x="16505" y="11236"/>
                    </a:lnTo>
                    <a:lnTo>
                      <a:pt x="16505" y="4583"/>
                    </a:lnTo>
                    <a:lnTo>
                      <a:pt x="16493" y="4060"/>
                    </a:lnTo>
                    <a:lnTo>
                      <a:pt x="16365" y="3118"/>
                    </a:lnTo>
                    <a:lnTo>
                      <a:pt x="16121" y="2280"/>
                    </a:lnTo>
                    <a:lnTo>
                      <a:pt x="15760" y="1548"/>
                    </a:lnTo>
                    <a:lnTo>
                      <a:pt x="15528" y="1234"/>
                    </a:lnTo>
                    <a:lnTo>
                      <a:pt x="15272" y="943"/>
                    </a:lnTo>
                    <a:lnTo>
                      <a:pt x="14667" y="478"/>
                    </a:lnTo>
                    <a:lnTo>
                      <a:pt x="13934" y="164"/>
                    </a:lnTo>
                    <a:lnTo>
                      <a:pt x="13097" y="12"/>
                    </a:lnTo>
                    <a:lnTo>
                      <a:pt x="12620" y="1"/>
                    </a:lnTo>
                    <a:lnTo>
                      <a:pt x="12318" y="1"/>
                    </a:lnTo>
                    <a:lnTo>
                      <a:pt x="11736" y="71"/>
                    </a:lnTo>
                    <a:lnTo>
                      <a:pt x="11190" y="199"/>
                    </a:lnTo>
                    <a:lnTo>
                      <a:pt x="10678" y="396"/>
                    </a:lnTo>
                    <a:lnTo>
                      <a:pt x="10201" y="664"/>
                    </a:lnTo>
                    <a:lnTo>
                      <a:pt x="9759" y="989"/>
                    </a:lnTo>
                    <a:lnTo>
                      <a:pt x="9363" y="1385"/>
                    </a:lnTo>
                    <a:lnTo>
                      <a:pt x="8991" y="1838"/>
                    </a:lnTo>
                    <a:lnTo>
                      <a:pt x="8828" y="2094"/>
                    </a:lnTo>
                    <a:lnTo>
                      <a:pt x="8700" y="1838"/>
                    </a:lnTo>
                    <a:lnTo>
                      <a:pt x="8421" y="1385"/>
                    </a:lnTo>
                    <a:lnTo>
                      <a:pt x="8096" y="989"/>
                    </a:lnTo>
                    <a:lnTo>
                      <a:pt x="7712" y="664"/>
                    </a:lnTo>
                    <a:lnTo>
                      <a:pt x="7282" y="396"/>
                    </a:lnTo>
                    <a:lnTo>
                      <a:pt x="6805" y="199"/>
                    </a:lnTo>
                    <a:lnTo>
                      <a:pt x="6270" y="71"/>
                    </a:lnTo>
                    <a:lnTo>
                      <a:pt x="56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150"/>
              <p:cNvSpPr/>
              <p:nvPr/>
            </p:nvSpPr>
            <p:spPr>
              <a:xfrm>
                <a:off x="4425536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42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87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39" y="2595"/>
                    </a:lnTo>
                    <a:lnTo>
                      <a:pt x="3548" y="2420"/>
                    </a:lnTo>
                    <a:lnTo>
                      <a:pt x="3990" y="2153"/>
                    </a:lnTo>
                    <a:lnTo>
                      <a:pt x="4490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90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78" y="548"/>
                    </a:lnTo>
                    <a:lnTo>
                      <a:pt x="2524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82" y="3095"/>
                    </a:lnTo>
                    <a:lnTo>
                      <a:pt x="210" y="4118"/>
                    </a:lnTo>
                    <a:lnTo>
                      <a:pt x="24" y="5223"/>
                    </a:lnTo>
                    <a:lnTo>
                      <a:pt x="0" y="5805"/>
                    </a:lnTo>
                    <a:lnTo>
                      <a:pt x="24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33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45" y="10166"/>
                    </a:lnTo>
                    <a:lnTo>
                      <a:pt x="2152" y="10527"/>
                    </a:lnTo>
                    <a:lnTo>
                      <a:pt x="2606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55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61" y="11271"/>
                    </a:lnTo>
                    <a:lnTo>
                      <a:pt x="8235" y="10957"/>
                    </a:lnTo>
                    <a:lnTo>
                      <a:pt x="8538" y="10748"/>
                    </a:lnTo>
                    <a:lnTo>
                      <a:pt x="8840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42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81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59" y="6572"/>
                    </a:lnTo>
                    <a:lnTo>
                      <a:pt x="2024" y="6165"/>
                    </a:lnTo>
                    <a:lnTo>
                      <a:pt x="10619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68" y="2664"/>
                    </a:lnTo>
                    <a:lnTo>
                      <a:pt x="9689" y="2199"/>
                    </a:lnTo>
                    <a:lnTo>
                      <a:pt x="9375" y="1780"/>
                    </a:lnTo>
                    <a:lnTo>
                      <a:pt x="9189" y="1571"/>
                    </a:lnTo>
                    <a:lnTo>
                      <a:pt x="9014" y="1385"/>
                    </a:lnTo>
                    <a:lnTo>
                      <a:pt x="8619" y="1036"/>
                    </a:lnTo>
                    <a:lnTo>
                      <a:pt x="8200" y="745"/>
                    </a:lnTo>
                    <a:lnTo>
                      <a:pt x="7747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150"/>
              <p:cNvSpPr/>
              <p:nvPr/>
            </p:nvSpPr>
            <p:spPr>
              <a:xfrm>
                <a:off x="5002998" y="-414801"/>
                <a:ext cx="366233" cy="399437"/>
              </a:xfrm>
              <a:custGeom>
                <a:rect b="b" l="l" r="r" t="t"/>
                <a:pathLst>
                  <a:path extrusionOk="0" h="11609" w="10644">
                    <a:moveTo>
                      <a:pt x="5665" y="1885"/>
                    </a:moveTo>
                    <a:lnTo>
                      <a:pt x="6351" y="1990"/>
                    </a:lnTo>
                    <a:lnTo>
                      <a:pt x="6933" y="2211"/>
                    </a:lnTo>
                    <a:lnTo>
                      <a:pt x="7421" y="2525"/>
                    </a:lnTo>
                    <a:lnTo>
                      <a:pt x="7631" y="2723"/>
                    </a:lnTo>
                    <a:lnTo>
                      <a:pt x="7817" y="2944"/>
                    </a:lnTo>
                    <a:lnTo>
                      <a:pt x="8119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2" y="4502"/>
                    </a:lnTo>
                    <a:lnTo>
                      <a:pt x="2176" y="4502"/>
                    </a:lnTo>
                    <a:lnTo>
                      <a:pt x="2269" y="4200"/>
                    </a:lnTo>
                    <a:lnTo>
                      <a:pt x="2490" y="3665"/>
                    </a:lnTo>
                    <a:lnTo>
                      <a:pt x="2781" y="3199"/>
                    </a:lnTo>
                    <a:lnTo>
                      <a:pt x="3130" y="2781"/>
                    </a:lnTo>
                    <a:lnTo>
                      <a:pt x="3327" y="2595"/>
                    </a:lnTo>
                    <a:lnTo>
                      <a:pt x="3537" y="2420"/>
                    </a:lnTo>
                    <a:lnTo>
                      <a:pt x="3990" y="2153"/>
                    </a:lnTo>
                    <a:lnTo>
                      <a:pt x="4479" y="1978"/>
                    </a:lnTo>
                    <a:lnTo>
                      <a:pt x="5014" y="1885"/>
                    </a:lnTo>
                    <a:close/>
                    <a:moveTo>
                      <a:pt x="5316" y="1"/>
                    </a:moveTo>
                    <a:lnTo>
                      <a:pt x="5037" y="13"/>
                    </a:lnTo>
                    <a:lnTo>
                      <a:pt x="4479" y="71"/>
                    </a:lnTo>
                    <a:lnTo>
                      <a:pt x="3955" y="175"/>
                    </a:lnTo>
                    <a:lnTo>
                      <a:pt x="3444" y="338"/>
                    </a:lnTo>
                    <a:lnTo>
                      <a:pt x="2967" y="548"/>
                    </a:lnTo>
                    <a:lnTo>
                      <a:pt x="2513" y="815"/>
                    </a:lnTo>
                    <a:lnTo>
                      <a:pt x="2083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1" y="2153"/>
                    </a:lnTo>
                    <a:lnTo>
                      <a:pt x="571" y="3095"/>
                    </a:lnTo>
                    <a:lnTo>
                      <a:pt x="199" y="4118"/>
                    </a:lnTo>
                    <a:lnTo>
                      <a:pt x="13" y="5223"/>
                    </a:lnTo>
                    <a:lnTo>
                      <a:pt x="1" y="5805"/>
                    </a:lnTo>
                    <a:lnTo>
                      <a:pt x="13" y="6433"/>
                    </a:lnTo>
                    <a:lnTo>
                      <a:pt x="210" y="7584"/>
                    </a:lnTo>
                    <a:lnTo>
                      <a:pt x="478" y="8364"/>
                    </a:lnTo>
                    <a:lnTo>
                      <a:pt x="722" y="8864"/>
                    </a:lnTo>
                    <a:lnTo>
                      <a:pt x="1013" y="9317"/>
                    </a:lnTo>
                    <a:lnTo>
                      <a:pt x="1350" y="9759"/>
                    </a:lnTo>
                    <a:lnTo>
                      <a:pt x="1536" y="9969"/>
                    </a:lnTo>
                    <a:lnTo>
                      <a:pt x="1734" y="10166"/>
                    </a:lnTo>
                    <a:lnTo>
                      <a:pt x="2153" y="10527"/>
                    </a:lnTo>
                    <a:lnTo>
                      <a:pt x="2595" y="10829"/>
                    </a:lnTo>
                    <a:lnTo>
                      <a:pt x="3072" y="11085"/>
                    </a:lnTo>
                    <a:lnTo>
                      <a:pt x="3572" y="11295"/>
                    </a:lnTo>
                    <a:lnTo>
                      <a:pt x="4095" y="11446"/>
                    </a:lnTo>
                    <a:lnTo>
                      <a:pt x="4944" y="11597"/>
                    </a:lnTo>
                    <a:lnTo>
                      <a:pt x="5549" y="11609"/>
                    </a:lnTo>
                    <a:lnTo>
                      <a:pt x="5991" y="11597"/>
                    </a:lnTo>
                    <a:lnTo>
                      <a:pt x="6817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9" y="10539"/>
                    </a:lnTo>
                    <a:lnTo>
                      <a:pt x="9364" y="10050"/>
                    </a:lnTo>
                    <a:lnTo>
                      <a:pt x="9794" y="9527"/>
                    </a:lnTo>
                    <a:lnTo>
                      <a:pt x="10155" y="8945"/>
                    </a:lnTo>
                    <a:lnTo>
                      <a:pt x="10294" y="8631"/>
                    </a:lnTo>
                    <a:lnTo>
                      <a:pt x="8468" y="7875"/>
                    </a:lnTo>
                    <a:lnTo>
                      <a:pt x="8375" y="8096"/>
                    </a:lnTo>
                    <a:lnTo>
                      <a:pt x="8131" y="8503"/>
                    </a:lnTo>
                    <a:lnTo>
                      <a:pt x="7852" y="8852"/>
                    </a:lnTo>
                    <a:lnTo>
                      <a:pt x="7526" y="9143"/>
                    </a:lnTo>
                    <a:lnTo>
                      <a:pt x="7154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70" y="9724"/>
                    </a:lnTo>
                    <a:lnTo>
                      <a:pt x="5491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74" y="9003"/>
                    </a:lnTo>
                    <a:lnTo>
                      <a:pt x="3118" y="8771"/>
                    </a:lnTo>
                    <a:lnTo>
                      <a:pt x="2874" y="8526"/>
                    </a:lnTo>
                    <a:lnTo>
                      <a:pt x="2490" y="7956"/>
                    </a:lnTo>
                    <a:lnTo>
                      <a:pt x="2211" y="7305"/>
                    </a:lnTo>
                    <a:lnTo>
                      <a:pt x="2048" y="6572"/>
                    </a:lnTo>
                    <a:lnTo>
                      <a:pt x="2025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20" y="5142"/>
                    </a:lnTo>
                    <a:lnTo>
                      <a:pt x="10446" y="3955"/>
                    </a:lnTo>
                    <a:lnTo>
                      <a:pt x="10190" y="3153"/>
                    </a:lnTo>
                    <a:lnTo>
                      <a:pt x="9957" y="2664"/>
                    </a:lnTo>
                    <a:lnTo>
                      <a:pt x="9690" y="2199"/>
                    </a:lnTo>
                    <a:lnTo>
                      <a:pt x="9364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8" y="1036"/>
                    </a:lnTo>
                    <a:lnTo>
                      <a:pt x="8189" y="745"/>
                    </a:lnTo>
                    <a:lnTo>
                      <a:pt x="7736" y="501"/>
                    </a:lnTo>
                    <a:lnTo>
                      <a:pt x="7259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150"/>
              <p:cNvSpPr/>
              <p:nvPr/>
            </p:nvSpPr>
            <p:spPr>
              <a:xfrm>
                <a:off x="5433607" y="-413976"/>
                <a:ext cx="331000" cy="386603"/>
              </a:xfrm>
              <a:custGeom>
                <a:rect b="b" l="l" r="r" t="t"/>
                <a:pathLst>
                  <a:path extrusionOk="0" h="11236" w="9620">
                    <a:moveTo>
                      <a:pt x="5212" y="0"/>
                    </a:moveTo>
                    <a:lnTo>
                      <a:pt x="4688" y="70"/>
                    </a:lnTo>
                    <a:lnTo>
                      <a:pt x="4188" y="198"/>
                    </a:lnTo>
                    <a:lnTo>
                      <a:pt x="3688" y="407"/>
                    </a:lnTo>
                    <a:lnTo>
                      <a:pt x="3444" y="535"/>
                    </a:lnTo>
                    <a:lnTo>
                      <a:pt x="3211" y="675"/>
                    </a:lnTo>
                    <a:lnTo>
                      <a:pt x="2792" y="977"/>
                    </a:lnTo>
                    <a:lnTo>
                      <a:pt x="2443" y="1303"/>
                    </a:lnTo>
                    <a:lnTo>
                      <a:pt x="2164" y="1663"/>
                    </a:lnTo>
                    <a:lnTo>
                      <a:pt x="2048" y="1861"/>
                    </a:lnTo>
                    <a:lnTo>
                      <a:pt x="1966" y="1861"/>
                    </a:lnTo>
                    <a:lnTo>
                      <a:pt x="1966" y="349"/>
                    </a:lnTo>
                    <a:lnTo>
                      <a:pt x="1" y="349"/>
                    </a:lnTo>
                    <a:lnTo>
                      <a:pt x="1" y="11224"/>
                    </a:lnTo>
                    <a:lnTo>
                      <a:pt x="2036" y="11224"/>
                    </a:lnTo>
                    <a:lnTo>
                      <a:pt x="2036" y="5199"/>
                    </a:lnTo>
                    <a:lnTo>
                      <a:pt x="2048" y="4874"/>
                    </a:lnTo>
                    <a:lnTo>
                      <a:pt x="2141" y="4245"/>
                    </a:lnTo>
                    <a:lnTo>
                      <a:pt x="2339" y="3664"/>
                    </a:lnTo>
                    <a:lnTo>
                      <a:pt x="2641" y="3117"/>
                    </a:lnTo>
                    <a:lnTo>
                      <a:pt x="2839" y="2861"/>
                    </a:lnTo>
                    <a:lnTo>
                      <a:pt x="3037" y="2617"/>
                    </a:lnTo>
                    <a:lnTo>
                      <a:pt x="3502" y="2245"/>
                    </a:lnTo>
                    <a:lnTo>
                      <a:pt x="4014" y="1989"/>
                    </a:lnTo>
                    <a:lnTo>
                      <a:pt x="4583" y="1873"/>
                    </a:lnTo>
                    <a:lnTo>
                      <a:pt x="4898" y="1861"/>
                    </a:lnTo>
                    <a:lnTo>
                      <a:pt x="5223" y="1861"/>
                    </a:lnTo>
                    <a:lnTo>
                      <a:pt x="5816" y="1966"/>
                    </a:lnTo>
                    <a:lnTo>
                      <a:pt x="6316" y="2152"/>
                    </a:lnTo>
                    <a:lnTo>
                      <a:pt x="6735" y="2431"/>
                    </a:lnTo>
                    <a:lnTo>
                      <a:pt x="7072" y="2815"/>
                    </a:lnTo>
                    <a:lnTo>
                      <a:pt x="7328" y="3292"/>
                    </a:lnTo>
                    <a:lnTo>
                      <a:pt x="7503" y="3850"/>
                    </a:lnTo>
                    <a:lnTo>
                      <a:pt x="7584" y="4513"/>
                    </a:lnTo>
                    <a:lnTo>
                      <a:pt x="7584" y="4885"/>
                    </a:lnTo>
                    <a:lnTo>
                      <a:pt x="7584" y="11236"/>
                    </a:lnTo>
                    <a:lnTo>
                      <a:pt x="9620" y="11236"/>
                    </a:lnTo>
                    <a:lnTo>
                      <a:pt x="9620" y="4571"/>
                    </a:lnTo>
                    <a:lnTo>
                      <a:pt x="9620" y="4059"/>
                    </a:lnTo>
                    <a:lnTo>
                      <a:pt x="9480" y="3129"/>
                    </a:lnTo>
                    <a:lnTo>
                      <a:pt x="9224" y="2291"/>
                    </a:lnTo>
                    <a:lnTo>
                      <a:pt x="8817" y="1570"/>
                    </a:lnTo>
                    <a:lnTo>
                      <a:pt x="8561" y="1245"/>
                    </a:lnTo>
                    <a:lnTo>
                      <a:pt x="8282" y="954"/>
                    </a:lnTo>
                    <a:lnTo>
                      <a:pt x="7642" y="477"/>
                    </a:lnTo>
                    <a:lnTo>
                      <a:pt x="6863" y="163"/>
                    </a:lnTo>
                    <a:lnTo>
                      <a:pt x="5979" y="12"/>
                    </a:lnTo>
                    <a:lnTo>
                      <a:pt x="54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150"/>
              <p:cNvSpPr/>
              <p:nvPr/>
            </p:nvSpPr>
            <p:spPr>
              <a:xfrm>
                <a:off x="5804589" y="-516028"/>
                <a:ext cx="242951" cy="494677"/>
              </a:xfrm>
              <a:custGeom>
                <a:rect b="b" l="l" r="r" t="t"/>
                <a:pathLst>
                  <a:path extrusionOk="0" h="14377" w="7061">
                    <a:moveTo>
                      <a:pt x="1908" y="0"/>
                    </a:moveTo>
                    <a:lnTo>
                      <a:pt x="1908" y="3327"/>
                    </a:lnTo>
                    <a:lnTo>
                      <a:pt x="1" y="3327"/>
                    </a:lnTo>
                    <a:lnTo>
                      <a:pt x="1" y="5188"/>
                    </a:lnTo>
                    <a:lnTo>
                      <a:pt x="1908" y="5188"/>
                    </a:lnTo>
                    <a:lnTo>
                      <a:pt x="1908" y="10887"/>
                    </a:lnTo>
                    <a:lnTo>
                      <a:pt x="1920" y="11294"/>
                    </a:lnTo>
                    <a:lnTo>
                      <a:pt x="2036" y="12027"/>
                    </a:lnTo>
                    <a:lnTo>
                      <a:pt x="2257" y="12678"/>
                    </a:lnTo>
                    <a:lnTo>
                      <a:pt x="2594" y="13225"/>
                    </a:lnTo>
                    <a:lnTo>
                      <a:pt x="2815" y="13457"/>
                    </a:lnTo>
                    <a:lnTo>
                      <a:pt x="3048" y="13678"/>
                    </a:lnTo>
                    <a:lnTo>
                      <a:pt x="3595" y="14027"/>
                    </a:lnTo>
                    <a:lnTo>
                      <a:pt x="4246" y="14248"/>
                    </a:lnTo>
                    <a:lnTo>
                      <a:pt x="5002" y="14364"/>
                    </a:lnTo>
                    <a:lnTo>
                      <a:pt x="5409" y="14376"/>
                    </a:lnTo>
                    <a:lnTo>
                      <a:pt x="5886" y="14364"/>
                    </a:lnTo>
                    <a:lnTo>
                      <a:pt x="6712" y="14225"/>
                    </a:lnTo>
                    <a:lnTo>
                      <a:pt x="7061" y="14097"/>
                    </a:lnTo>
                    <a:lnTo>
                      <a:pt x="6340" y="12341"/>
                    </a:lnTo>
                    <a:lnTo>
                      <a:pt x="6154" y="12422"/>
                    </a:lnTo>
                    <a:lnTo>
                      <a:pt x="5677" y="12504"/>
                    </a:lnTo>
                    <a:lnTo>
                      <a:pt x="5409" y="12515"/>
                    </a:lnTo>
                    <a:lnTo>
                      <a:pt x="5235" y="12515"/>
                    </a:lnTo>
                    <a:lnTo>
                      <a:pt x="4921" y="12457"/>
                    </a:lnTo>
                    <a:lnTo>
                      <a:pt x="4642" y="12341"/>
                    </a:lnTo>
                    <a:lnTo>
                      <a:pt x="4409" y="12178"/>
                    </a:lnTo>
                    <a:lnTo>
                      <a:pt x="4223" y="11957"/>
                    </a:lnTo>
                    <a:lnTo>
                      <a:pt x="4083" y="11678"/>
                    </a:lnTo>
                    <a:lnTo>
                      <a:pt x="3967" y="11166"/>
                    </a:lnTo>
                    <a:lnTo>
                      <a:pt x="3944" y="10747"/>
                    </a:lnTo>
                    <a:lnTo>
                      <a:pt x="3944" y="5188"/>
                    </a:lnTo>
                    <a:lnTo>
                      <a:pt x="6607" y="5188"/>
                    </a:lnTo>
                    <a:lnTo>
                      <a:pt x="6607" y="3327"/>
                    </a:lnTo>
                    <a:lnTo>
                      <a:pt x="3944" y="3327"/>
                    </a:lnTo>
                    <a:lnTo>
                      <a:pt x="39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150"/>
              <p:cNvSpPr/>
              <p:nvPr/>
            </p:nvSpPr>
            <p:spPr>
              <a:xfrm>
                <a:off x="6073931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76" y="1885"/>
                    </a:moveTo>
                    <a:lnTo>
                      <a:pt x="6351" y="1990"/>
                    </a:lnTo>
                    <a:lnTo>
                      <a:pt x="6944" y="2211"/>
                    </a:lnTo>
                    <a:lnTo>
                      <a:pt x="7433" y="2525"/>
                    </a:lnTo>
                    <a:lnTo>
                      <a:pt x="7630" y="2723"/>
                    </a:lnTo>
                    <a:lnTo>
                      <a:pt x="7828" y="2944"/>
                    </a:lnTo>
                    <a:lnTo>
                      <a:pt x="8130" y="3374"/>
                    </a:lnTo>
                    <a:lnTo>
                      <a:pt x="8340" y="3816"/>
                    </a:lnTo>
                    <a:lnTo>
                      <a:pt x="8468" y="4269"/>
                    </a:lnTo>
                    <a:lnTo>
                      <a:pt x="8491" y="4502"/>
                    </a:lnTo>
                    <a:lnTo>
                      <a:pt x="2175" y="4502"/>
                    </a:lnTo>
                    <a:lnTo>
                      <a:pt x="2268" y="4200"/>
                    </a:lnTo>
                    <a:lnTo>
                      <a:pt x="2489" y="3665"/>
                    </a:lnTo>
                    <a:lnTo>
                      <a:pt x="2780" y="3199"/>
                    </a:lnTo>
                    <a:lnTo>
                      <a:pt x="3129" y="2781"/>
                    </a:lnTo>
                    <a:lnTo>
                      <a:pt x="3327" y="2595"/>
                    </a:lnTo>
                    <a:lnTo>
                      <a:pt x="3536" y="2420"/>
                    </a:lnTo>
                    <a:lnTo>
                      <a:pt x="3990" y="2153"/>
                    </a:lnTo>
                    <a:lnTo>
                      <a:pt x="4478" y="1978"/>
                    </a:lnTo>
                    <a:lnTo>
                      <a:pt x="5013" y="1885"/>
                    </a:lnTo>
                    <a:close/>
                    <a:moveTo>
                      <a:pt x="5327" y="1"/>
                    </a:moveTo>
                    <a:lnTo>
                      <a:pt x="5037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55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94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89" y="8364"/>
                    </a:lnTo>
                    <a:lnTo>
                      <a:pt x="722" y="8864"/>
                    </a:lnTo>
                    <a:lnTo>
                      <a:pt x="1012" y="9317"/>
                    </a:lnTo>
                    <a:lnTo>
                      <a:pt x="1350" y="9759"/>
                    </a:lnTo>
                    <a:lnTo>
                      <a:pt x="1547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106" y="11446"/>
                    </a:lnTo>
                    <a:lnTo>
                      <a:pt x="4944" y="11597"/>
                    </a:lnTo>
                    <a:lnTo>
                      <a:pt x="5560" y="11609"/>
                    </a:lnTo>
                    <a:lnTo>
                      <a:pt x="5990" y="11597"/>
                    </a:lnTo>
                    <a:lnTo>
                      <a:pt x="6805" y="11492"/>
                    </a:lnTo>
                    <a:lnTo>
                      <a:pt x="7549" y="11271"/>
                    </a:lnTo>
                    <a:lnTo>
                      <a:pt x="8224" y="10957"/>
                    </a:lnTo>
                    <a:lnTo>
                      <a:pt x="8538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805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6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70" y="9666"/>
                    </a:lnTo>
                    <a:lnTo>
                      <a:pt x="5769" y="9724"/>
                    </a:lnTo>
                    <a:lnTo>
                      <a:pt x="5502" y="9736"/>
                    </a:lnTo>
                    <a:lnTo>
                      <a:pt x="5165" y="9724"/>
                    </a:lnTo>
                    <a:lnTo>
                      <a:pt x="4525" y="9608"/>
                    </a:lnTo>
                    <a:lnTo>
                      <a:pt x="3932" y="9364"/>
                    </a:lnTo>
                    <a:lnTo>
                      <a:pt x="3385" y="9003"/>
                    </a:lnTo>
                    <a:lnTo>
                      <a:pt x="3129" y="8771"/>
                    </a:lnTo>
                    <a:lnTo>
                      <a:pt x="2885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20" y="6165"/>
                    </a:lnTo>
                    <a:lnTo>
                      <a:pt x="10643" y="5793"/>
                    </a:lnTo>
                    <a:lnTo>
                      <a:pt x="10631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7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19" y="1036"/>
                    </a:lnTo>
                    <a:lnTo>
                      <a:pt x="8189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46" y="164"/>
                    </a:lnTo>
                    <a:lnTo>
                      <a:pt x="5921" y="24"/>
                    </a:lnTo>
                    <a:lnTo>
                      <a:pt x="5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150"/>
              <p:cNvSpPr/>
              <p:nvPr/>
            </p:nvSpPr>
            <p:spPr>
              <a:xfrm>
                <a:off x="6505332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150"/>
              <p:cNvSpPr/>
              <p:nvPr/>
            </p:nvSpPr>
            <p:spPr>
              <a:xfrm>
                <a:off x="6779457" y="-414388"/>
                <a:ext cx="375042" cy="551483"/>
              </a:xfrm>
              <a:custGeom>
                <a:rect b="b" l="l" r="r" t="t"/>
                <a:pathLst>
                  <a:path extrusionOk="0" h="16028" w="10900">
                    <a:moveTo>
                      <a:pt x="5409" y="1885"/>
                    </a:moveTo>
                    <a:lnTo>
                      <a:pt x="5758" y="1896"/>
                    </a:lnTo>
                    <a:lnTo>
                      <a:pt x="6410" y="2036"/>
                    </a:lnTo>
                    <a:lnTo>
                      <a:pt x="7026" y="2303"/>
                    </a:lnTo>
                    <a:lnTo>
                      <a:pt x="7584" y="2699"/>
                    </a:lnTo>
                    <a:lnTo>
                      <a:pt x="7852" y="2955"/>
                    </a:lnTo>
                    <a:lnTo>
                      <a:pt x="8096" y="3234"/>
                    </a:lnTo>
                    <a:lnTo>
                      <a:pt x="8468" y="3862"/>
                    </a:lnTo>
                    <a:lnTo>
                      <a:pt x="8724" y="4571"/>
                    </a:lnTo>
                    <a:lnTo>
                      <a:pt x="8852" y="5374"/>
                    </a:lnTo>
                    <a:lnTo>
                      <a:pt x="8864" y="5816"/>
                    </a:lnTo>
                    <a:lnTo>
                      <a:pt x="8852" y="6246"/>
                    </a:lnTo>
                    <a:lnTo>
                      <a:pt x="8724" y="7049"/>
                    </a:lnTo>
                    <a:lnTo>
                      <a:pt x="8468" y="7758"/>
                    </a:lnTo>
                    <a:lnTo>
                      <a:pt x="8096" y="8386"/>
                    </a:lnTo>
                    <a:lnTo>
                      <a:pt x="7852" y="8666"/>
                    </a:lnTo>
                    <a:lnTo>
                      <a:pt x="7584" y="8921"/>
                    </a:lnTo>
                    <a:lnTo>
                      <a:pt x="7026" y="9317"/>
                    </a:lnTo>
                    <a:lnTo>
                      <a:pt x="6410" y="9584"/>
                    </a:lnTo>
                    <a:lnTo>
                      <a:pt x="5758" y="9724"/>
                    </a:lnTo>
                    <a:lnTo>
                      <a:pt x="5409" y="9736"/>
                    </a:lnTo>
                    <a:lnTo>
                      <a:pt x="5049" y="9724"/>
                    </a:lnTo>
                    <a:lnTo>
                      <a:pt x="4386" y="9584"/>
                    </a:lnTo>
                    <a:lnTo>
                      <a:pt x="3769" y="9317"/>
                    </a:lnTo>
                    <a:lnTo>
                      <a:pt x="3211" y="8921"/>
                    </a:lnTo>
                    <a:lnTo>
                      <a:pt x="2943" y="8677"/>
                    </a:lnTo>
                    <a:lnTo>
                      <a:pt x="2711" y="8398"/>
                    </a:lnTo>
                    <a:lnTo>
                      <a:pt x="2327" y="7770"/>
                    </a:lnTo>
                    <a:lnTo>
                      <a:pt x="2083" y="7060"/>
                    </a:lnTo>
                    <a:lnTo>
                      <a:pt x="1955" y="6246"/>
                    </a:lnTo>
                    <a:lnTo>
                      <a:pt x="1943" y="5816"/>
                    </a:lnTo>
                    <a:lnTo>
                      <a:pt x="1955" y="5374"/>
                    </a:lnTo>
                    <a:lnTo>
                      <a:pt x="2083" y="4560"/>
                    </a:lnTo>
                    <a:lnTo>
                      <a:pt x="2327" y="3850"/>
                    </a:lnTo>
                    <a:lnTo>
                      <a:pt x="2711" y="3222"/>
                    </a:lnTo>
                    <a:lnTo>
                      <a:pt x="2943" y="2943"/>
                    </a:lnTo>
                    <a:lnTo>
                      <a:pt x="3211" y="2687"/>
                    </a:lnTo>
                    <a:lnTo>
                      <a:pt x="3769" y="2292"/>
                    </a:lnTo>
                    <a:lnTo>
                      <a:pt x="4386" y="2024"/>
                    </a:lnTo>
                    <a:lnTo>
                      <a:pt x="5049" y="1896"/>
                    </a:lnTo>
                    <a:lnTo>
                      <a:pt x="5409" y="1885"/>
                    </a:lnTo>
                    <a:close/>
                    <a:moveTo>
                      <a:pt x="5433" y="1"/>
                    </a:moveTo>
                    <a:lnTo>
                      <a:pt x="4839" y="70"/>
                    </a:lnTo>
                    <a:lnTo>
                      <a:pt x="4281" y="210"/>
                    </a:lnTo>
                    <a:lnTo>
                      <a:pt x="3758" y="408"/>
                    </a:lnTo>
                    <a:lnTo>
                      <a:pt x="3513" y="536"/>
                    </a:lnTo>
                    <a:lnTo>
                      <a:pt x="3269" y="675"/>
                    </a:lnTo>
                    <a:lnTo>
                      <a:pt x="2827" y="978"/>
                    </a:lnTo>
                    <a:lnTo>
                      <a:pt x="2467" y="1303"/>
                    </a:lnTo>
                    <a:lnTo>
                      <a:pt x="2153" y="1675"/>
                    </a:lnTo>
                    <a:lnTo>
                      <a:pt x="2036" y="1873"/>
                    </a:lnTo>
                    <a:lnTo>
                      <a:pt x="1943" y="1873"/>
                    </a:lnTo>
                    <a:lnTo>
                      <a:pt x="1943" y="361"/>
                    </a:lnTo>
                    <a:lnTo>
                      <a:pt x="1" y="361"/>
                    </a:lnTo>
                    <a:lnTo>
                      <a:pt x="1" y="16028"/>
                    </a:lnTo>
                    <a:lnTo>
                      <a:pt x="2036" y="16028"/>
                    </a:lnTo>
                    <a:lnTo>
                      <a:pt x="2036" y="11236"/>
                    </a:lnTo>
                    <a:lnTo>
                      <a:pt x="1943" y="9724"/>
                    </a:lnTo>
                    <a:lnTo>
                      <a:pt x="2036" y="9724"/>
                    </a:lnTo>
                    <a:lnTo>
                      <a:pt x="2164" y="9922"/>
                    </a:lnTo>
                    <a:lnTo>
                      <a:pt x="2467" y="10294"/>
                    </a:lnTo>
                    <a:lnTo>
                      <a:pt x="2839" y="10631"/>
                    </a:lnTo>
                    <a:lnTo>
                      <a:pt x="3269" y="10922"/>
                    </a:lnTo>
                    <a:lnTo>
                      <a:pt x="3513" y="11062"/>
                    </a:lnTo>
                    <a:lnTo>
                      <a:pt x="3758" y="11189"/>
                    </a:lnTo>
                    <a:lnTo>
                      <a:pt x="4281" y="11387"/>
                    </a:lnTo>
                    <a:lnTo>
                      <a:pt x="4839" y="11527"/>
                    </a:lnTo>
                    <a:lnTo>
                      <a:pt x="5433" y="11597"/>
                    </a:lnTo>
                    <a:lnTo>
                      <a:pt x="5735" y="11597"/>
                    </a:lnTo>
                    <a:lnTo>
                      <a:pt x="6258" y="11585"/>
                    </a:lnTo>
                    <a:lnTo>
                      <a:pt x="7003" y="11434"/>
                    </a:lnTo>
                    <a:lnTo>
                      <a:pt x="7480" y="11283"/>
                    </a:lnTo>
                    <a:lnTo>
                      <a:pt x="7933" y="11073"/>
                    </a:lnTo>
                    <a:lnTo>
                      <a:pt x="8364" y="10806"/>
                    </a:lnTo>
                    <a:lnTo>
                      <a:pt x="8980" y="10329"/>
                    </a:lnTo>
                    <a:lnTo>
                      <a:pt x="9375" y="9922"/>
                    </a:lnTo>
                    <a:lnTo>
                      <a:pt x="9736" y="9503"/>
                    </a:lnTo>
                    <a:lnTo>
                      <a:pt x="10306" y="8573"/>
                    </a:lnTo>
                    <a:lnTo>
                      <a:pt x="10690" y="7537"/>
                    </a:lnTo>
                    <a:lnTo>
                      <a:pt x="10887" y="6409"/>
                    </a:lnTo>
                    <a:lnTo>
                      <a:pt x="10899" y="5793"/>
                    </a:lnTo>
                    <a:lnTo>
                      <a:pt x="10887" y="5188"/>
                    </a:lnTo>
                    <a:lnTo>
                      <a:pt x="10690" y="4060"/>
                    </a:lnTo>
                    <a:lnTo>
                      <a:pt x="10306" y="3025"/>
                    </a:lnTo>
                    <a:lnTo>
                      <a:pt x="9736" y="2094"/>
                    </a:lnTo>
                    <a:lnTo>
                      <a:pt x="9375" y="1664"/>
                    </a:lnTo>
                    <a:lnTo>
                      <a:pt x="8980" y="1268"/>
                    </a:lnTo>
                    <a:lnTo>
                      <a:pt x="8364" y="780"/>
                    </a:lnTo>
                    <a:lnTo>
                      <a:pt x="7933" y="524"/>
                    </a:lnTo>
                    <a:lnTo>
                      <a:pt x="7480" y="315"/>
                    </a:lnTo>
                    <a:lnTo>
                      <a:pt x="7003" y="152"/>
                    </a:lnTo>
                    <a:lnTo>
                      <a:pt x="6258" y="12"/>
                    </a:lnTo>
                    <a:lnTo>
                      <a:pt x="57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50"/>
              <p:cNvSpPr/>
              <p:nvPr/>
            </p:nvSpPr>
            <p:spPr>
              <a:xfrm>
                <a:off x="7215675" y="-411189"/>
                <a:ext cx="230943" cy="383816"/>
              </a:xfrm>
              <a:custGeom>
                <a:rect b="b" l="l" r="r" t="t"/>
                <a:pathLst>
                  <a:path extrusionOk="0" h="11155" w="6712">
                    <a:moveTo>
                      <a:pt x="5188" y="1"/>
                    </a:moveTo>
                    <a:lnTo>
                      <a:pt x="4955" y="12"/>
                    </a:lnTo>
                    <a:lnTo>
                      <a:pt x="4490" y="82"/>
                    </a:lnTo>
                    <a:lnTo>
                      <a:pt x="4025" y="233"/>
                    </a:lnTo>
                    <a:lnTo>
                      <a:pt x="3548" y="454"/>
                    </a:lnTo>
                    <a:lnTo>
                      <a:pt x="3315" y="582"/>
                    </a:lnTo>
                    <a:lnTo>
                      <a:pt x="3071" y="733"/>
                    </a:lnTo>
                    <a:lnTo>
                      <a:pt x="2676" y="1059"/>
                    </a:lnTo>
                    <a:lnTo>
                      <a:pt x="2350" y="1431"/>
                    </a:lnTo>
                    <a:lnTo>
                      <a:pt x="2117" y="1838"/>
                    </a:lnTo>
                    <a:lnTo>
                      <a:pt x="2036" y="2059"/>
                    </a:lnTo>
                    <a:lnTo>
                      <a:pt x="1943" y="2059"/>
                    </a:lnTo>
                    <a:lnTo>
                      <a:pt x="1943" y="280"/>
                    </a:lnTo>
                    <a:lnTo>
                      <a:pt x="1" y="280"/>
                    </a:lnTo>
                    <a:lnTo>
                      <a:pt x="1" y="11155"/>
                    </a:lnTo>
                    <a:lnTo>
                      <a:pt x="2036" y="11155"/>
                    </a:lnTo>
                    <a:lnTo>
                      <a:pt x="2036" y="5176"/>
                    </a:lnTo>
                    <a:lnTo>
                      <a:pt x="2036" y="4827"/>
                    </a:lnTo>
                    <a:lnTo>
                      <a:pt x="2152" y="4188"/>
                    </a:lnTo>
                    <a:lnTo>
                      <a:pt x="2362" y="3618"/>
                    </a:lnTo>
                    <a:lnTo>
                      <a:pt x="2687" y="3106"/>
                    </a:lnTo>
                    <a:lnTo>
                      <a:pt x="2885" y="2885"/>
                    </a:lnTo>
                    <a:lnTo>
                      <a:pt x="3106" y="2676"/>
                    </a:lnTo>
                    <a:lnTo>
                      <a:pt x="3560" y="2350"/>
                    </a:lnTo>
                    <a:lnTo>
                      <a:pt x="4048" y="2129"/>
                    </a:lnTo>
                    <a:lnTo>
                      <a:pt x="4572" y="2024"/>
                    </a:lnTo>
                    <a:lnTo>
                      <a:pt x="4851" y="2013"/>
                    </a:lnTo>
                    <a:lnTo>
                      <a:pt x="5188" y="2013"/>
                    </a:lnTo>
                    <a:lnTo>
                      <a:pt x="5735" y="2094"/>
                    </a:lnTo>
                    <a:lnTo>
                      <a:pt x="5944" y="2176"/>
                    </a:lnTo>
                    <a:lnTo>
                      <a:pt x="6712" y="268"/>
                    </a:lnTo>
                    <a:lnTo>
                      <a:pt x="6398" y="140"/>
                    </a:lnTo>
                    <a:lnTo>
                      <a:pt x="5630" y="12"/>
                    </a:lnTo>
                    <a:lnTo>
                      <a:pt x="5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50"/>
              <p:cNvSpPr/>
              <p:nvPr/>
            </p:nvSpPr>
            <p:spPr>
              <a:xfrm>
                <a:off x="7484226" y="-580061"/>
                <a:ext cx="98853" cy="552688"/>
              </a:xfrm>
              <a:custGeom>
                <a:rect b="b" l="l" r="r" t="t"/>
                <a:pathLst>
                  <a:path extrusionOk="0" h="16063" w="2873">
                    <a:moveTo>
                      <a:pt x="1291" y="0"/>
                    </a:moveTo>
                    <a:lnTo>
                      <a:pt x="1012" y="59"/>
                    </a:lnTo>
                    <a:lnTo>
                      <a:pt x="756" y="163"/>
                    </a:lnTo>
                    <a:lnTo>
                      <a:pt x="523" y="314"/>
                    </a:lnTo>
                    <a:lnTo>
                      <a:pt x="419" y="419"/>
                    </a:lnTo>
                    <a:lnTo>
                      <a:pt x="314" y="524"/>
                    </a:lnTo>
                    <a:lnTo>
                      <a:pt x="163" y="756"/>
                    </a:lnTo>
                    <a:lnTo>
                      <a:pt x="58" y="1012"/>
                    </a:lnTo>
                    <a:lnTo>
                      <a:pt x="0" y="1291"/>
                    </a:lnTo>
                    <a:lnTo>
                      <a:pt x="0" y="1443"/>
                    </a:lnTo>
                    <a:lnTo>
                      <a:pt x="0" y="1582"/>
                    </a:lnTo>
                    <a:lnTo>
                      <a:pt x="58" y="1861"/>
                    </a:lnTo>
                    <a:lnTo>
                      <a:pt x="163" y="2117"/>
                    </a:lnTo>
                    <a:lnTo>
                      <a:pt x="314" y="2350"/>
                    </a:lnTo>
                    <a:lnTo>
                      <a:pt x="419" y="2454"/>
                    </a:lnTo>
                    <a:lnTo>
                      <a:pt x="523" y="2559"/>
                    </a:lnTo>
                    <a:lnTo>
                      <a:pt x="756" y="2710"/>
                    </a:lnTo>
                    <a:lnTo>
                      <a:pt x="1012" y="2815"/>
                    </a:lnTo>
                    <a:lnTo>
                      <a:pt x="1291" y="2873"/>
                    </a:lnTo>
                    <a:lnTo>
                      <a:pt x="1582" y="2873"/>
                    </a:lnTo>
                    <a:lnTo>
                      <a:pt x="1861" y="2815"/>
                    </a:lnTo>
                    <a:lnTo>
                      <a:pt x="2117" y="2710"/>
                    </a:lnTo>
                    <a:lnTo>
                      <a:pt x="2349" y="2559"/>
                    </a:lnTo>
                    <a:lnTo>
                      <a:pt x="2454" y="2454"/>
                    </a:lnTo>
                    <a:lnTo>
                      <a:pt x="2559" y="2350"/>
                    </a:lnTo>
                    <a:lnTo>
                      <a:pt x="2722" y="2106"/>
                    </a:lnTo>
                    <a:lnTo>
                      <a:pt x="2826" y="1850"/>
                    </a:lnTo>
                    <a:lnTo>
                      <a:pt x="2873" y="1582"/>
                    </a:lnTo>
                    <a:lnTo>
                      <a:pt x="2873" y="1443"/>
                    </a:lnTo>
                    <a:lnTo>
                      <a:pt x="2873" y="1291"/>
                    </a:lnTo>
                    <a:lnTo>
                      <a:pt x="2815" y="1012"/>
                    </a:lnTo>
                    <a:lnTo>
                      <a:pt x="2710" y="756"/>
                    </a:lnTo>
                    <a:lnTo>
                      <a:pt x="2559" y="524"/>
                    </a:lnTo>
                    <a:lnTo>
                      <a:pt x="2454" y="419"/>
                    </a:lnTo>
                    <a:lnTo>
                      <a:pt x="2349" y="314"/>
                    </a:lnTo>
                    <a:lnTo>
                      <a:pt x="2117" y="163"/>
                    </a:lnTo>
                    <a:lnTo>
                      <a:pt x="1861" y="59"/>
                    </a:lnTo>
                    <a:lnTo>
                      <a:pt x="1582" y="0"/>
                    </a:lnTo>
                    <a:close/>
                    <a:moveTo>
                      <a:pt x="419" y="5188"/>
                    </a:moveTo>
                    <a:lnTo>
                      <a:pt x="419" y="16063"/>
                    </a:lnTo>
                    <a:lnTo>
                      <a:pt x="2454" y="16063"/>
                    </a:lnTo>
                    <a:lnTo>
                      <a:pt x="2454" y="518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50"/>
              <p:cNvSpPr/>
              <p:nvPr/>
            </p:nvSpPr>
            <p:spPr>
              <a:xfrm>
                <a:off x="7635894" y="-413976"/>
                <a:ext cx="310562" cy="398611"/>
              </a:xfrm>
              <a:custGeom>
                <a:rect b="b" l="l" r="r" t="t"/>
                <a:pathLst>
                  <a:path extrusionOk="0" h="11585" w="9026">
                    <a:moveTo>
                      <a:pt x="4664" y="0"/>
                    </a:moveTo>
                    <a:lnTo>
                      <a:pt x="4234" y="12"/>
                    </a:lnTo>
                    <a:lnTo>
                      <a:pt x="3420" y="116"/>
                    </a:lnTo>
                    <a:lnTo>
                      <a:pt x="2664" y="349"/>
                    </a:lnTo>
                    <a:lnTo>
                      <a:pt x="1966" y="686"/>
                    </a:lnTo>
                    <a:lnTo>
                      <a:pt x="1640" y="896"/>
                    </a:lnTo>
                    <a:lnTo>
                      <a:pt x="1326" y="1128"/>
                    </a:lnTo>
                    <a:lnTo>
                      <a:pt x="849" y="1640"/>
                    </a:lnTo>
                    <a:lnTo>
                      <a:pt x="535" y="2233"/>
                    </a:lnTo>
                    <a:lnTo>
                      <a:pt x="372" y="2885"/>
                    </a:lnTo>
                    <a:lnTo>
                      <a:pt x="361" y="3245"/>
                    </a:lnTo>
                    <a:lnTo>
                      <a:pt x="372" y="3548"/>
                    </a:lnTo>
                    <a:lnTo>
                      <a:pt x="477" y="4118"/>
                    </a:lnTo>
                    <a:lnTo>
                      <a:pt x="710" y="4618"/>
                    </a:lnTo>
                    <a:lnTo>
                      <a:pt x="1059" y="5060"/>
                    </a:lnTo>
                    <a:lnTo>
                      <a:pt x="1291" y="5246"/>
                    </a:lnTo>
                    <a:lnTo>
                      <a:pt x="1524" y="5432"/>
                    </a:lnTo>
                    <a:lnTo>
                      <a:pt x="2001" y="5734"/>
                    </a:lnTo>
                    <a:lnTo>
                      <a:pt x="2501" y="5990"/>
                    </a:lnTo>
                    <a:lnTo>
                      <a:pt x="3001" y="6176"/>
                    </a:lnTo>
                    <a:lnTo>
                      <a:pt x="3268" y="6246"/>
                    </a:lnTo>
                    <a:lnTo>
                      <a:pt x="5455" y="6793"/>
                    </a:lnTo>
                    <a:lnTo>
                      <a:pt x="5816" y="6886"/>
                    </a:lnTo>
                    <a:lnTo>
                      <a:pt x="6374" y="7165"/>
                    </a:lnTo>
                    <a:lnTo>
                      <a:pt x="6746" y="7514"/>
                    </a:lnTo>
                    <a:lnTo>
                      <a:pt x="6932" y="7967"/>
                    </a:lnTo>
                    <a:lnTo>
                      <a:pt x="6944" y="8223"/>
                    </a:lnTo>
                    <a:lnTo>
                      <a:pt x="6932" y="8398"/>
                    </a:lnTo>
                    <a:lnTo>
                      <a:pt x="6862" y="8700"/>
                    </a:lnTo>
                    <a:lnTo>
                      <a:pt x="6711" y="8979"/>
                    </a:lnTo>
                    <a:lnTo>
                      <a:pt x="6479" y="9223"/>
                    </a:lnTo>
                    <a:lnTo>
                      <a:pt x="6327" y="9328"/>
                    </a:lnTo>
                    <a:lnTo>
                      <a:pt x="6176" y="9433"/>
                    </a:lnTo>
                    <a:lnTo>
                      <a:pt x="5827" y="9584"/>
                    </a:lnTo>
                    <a:lnTo>
                      <a:pt x="5432" y="9689"/>
                    </a:lnTo>
                    <a:lnTo>
                      <a:pt x="5001" y="9747"/>
                    </a:lnTo>
                    <a:lnTo>
                      <a:pt x="4757" y="9758"/>
                    </a:lnTo>
                    <a:lnTo>
                      <a:pt x="4501" y="9747"/>
                    </a:lnTo>
                    <a:lnTo>
                      <a:pt x="4024" y="9689"/>
                    </a:lnTo>
                    <a:lnTo>
                      <a:pt x="3571" y="9561"/>
                    </a:lnTo>
                    <a:lnTo>
                      <a:pt x="3164" y="9375"/>
                    </a:lnTo>
                    <a:lnTo>
                      <a:pt x="2803" y="9119"/>
                    </a:lnTo>
                    <a:lnTo>
                      <a:pt x="2466" y="8793"/>
                    </a:lnTo>
                    <a:lnTo>
                      <a:pt x="2175" y="8421"/>
                    </a:lnTo>
                    <a:lnTo>
                      <a:pt x="1919" y="7967"/>
                    </a:lnTo>
                    <a:lnTo>
                      <a:pt x="1815" y="7723"/>
                    </a:lnTo>
                    <a:lnTo>
                      <a:pt x="0" y="8479"/>
                    </a:lnTo>
                    <a:lnTo>
                      <a:pt x="140" y="8805"/>
                    </a:lnTo>
                    <a:lnTo>
                      <a:pt x="500" y="9410"/>
                    </a:lnTo>
                    <a:lnTo>
                      <a:pt x="942" y="9968"/>
                    </a:lnTo>
                    <a:lnTo>
                      <a:pt x="1454" y="10468"/>
                    </a:lnTo>
                    <a:lnTo>
                      <a:pt x="1745" y="10701"/>
                    </a:lnTo>
                    <a:lnTo>
                      <a:pt x="2047" y="10910"/>
                    </a:lnTo>
                    <a:lnTo>
                      <a:pt x="2722" y="11247"/>
                    </a:lnTo>
                    <a:lnTo>
                      <a:pt x="3478" y="11468"/>
                    </a:lnTo>
                    <a:lnTo>
                      <a:pt x="4304" y="11573"/>
                    </a:lnTo>
                    <a:lnTo>
                      <a:pt x="4746" y="11585"/>
                    </a:lnTo>
                    <a:lnTo>
                      <a:pt x="5211" y="11573"/>
                    </a:lnTo>
                    <a:lnTo>
                      <a:pt x="6072" y="11457"/>
                    </a:lnTo>
                    <a:lnTo>
                      <a:pt x="6851" y="11212"/>
                    </a:lnTo>
                    <a:lnTo>
                      <a:pt x="7525" y="10840"/>
                    </a:lnTo>
                    <a:lnTo>
                      <a:pt x="7828" y="10596"/>
                    </a:lnTo>
                    <a:lnTo>
                      <a:pt x="8119" y="10340"/>
                    </a:lnTo>
                    <a:lnTo>
                      <a:pt x="8561" y="9793"/>
                    </a:lnTo>
                    <a:lnTo>
                      <a:pt x="8863" y="9189"/>
                    </a:lnTo>
                    <a:lnTo>
                      <a:pt x="9014" y="8514"/>
                    </a:lnTo>
                    <a:lnTo>
                      <a:pt x="9026" y="8153"/>
                    </a:lnTo>
                    <a:lnTo>
                      <a:pt x="9014" y="7886"/>
                    </a:lnTo>
                    <a:lnTo>
                      <a:pt x="8933" y="7374"/>
                    </a:lnTo>
                    <a:lnTo>
                      <a:pt x="8747" y="6886"/>
                    </a:lnTo>
                    <a:lnTo>
                      <a:pt x="8468" y="6420"/>
                    </a:lnTo>
                    <a:lnTo>
                      <a:pt x="8293" y="6211"/>
                    </a:lnTo>
                    <a:lnTo>
                      <a:pt x="8107" y="5990"/>
                    </a:lnTo>
                    <a:lnTo>
                      <a:pt x="7630" y="5618"/>
                    </a:lnTo>
                    <a:lnTo>
                      <a:pt x="7072" y="5315"/>
                    </a:lnTo>
                    <a:lnTo>
                      <a:pt x="6397" y="5071"/>
                    </a:lnTo>
                    <a:lnTo>
                      <a:pt x="6025" y="4990"/>
                    </a:lnTo>
                    <a:lnTo>
                      <a:pt x="3873" y="4478"/>
                    </a:lnTo>
                    <a:lnTo>
                      <a:pt x="3536" y="4385"/>
                    </a:lnTo>
                    <a:lnTo>
                      <a:pt x="2989" y="4152"/>
                    </a:lnTo>
                    <a:lnTo>
                      <a:pt x="2629" y="3827"/>
                    </a:lnTo>
                    <a:lnTo>
                      <a:pt x="2454" y="3443"/>
                    </a:lnTo>
                    <a:lnTo>
                      <a:pt x="2431" y="3210"/>
                    </a:lnTo>
                    <a:lnTo>
                      <a:pt x="2443" y="3059"/>
                    </a:lnTo>
                    <a:lnTo>
                      <a:pt x="2524" y="2768"/>
                    </a:lnTo>
                    <a:lnTo>
                      <a:pt x="2687" y="2512"/>
                    </a:lnTo>
                    <a:lnTo>
                      <a:pt x="2920" y="2291"/>
                    </a:lnTo>
                    <a:lnTo>
                      <a:pt x="3059" y="2198"/>
                    </a:lnTo>
                    <a:lnTo>
                      <a:pt x="3222" y="2105"/>
                    </a:lnTo>
                    <a:lnTo>
                      <a:pt x="3559" y="1966"/>
                    </a:lnTo>
                    <a:lnTo>
                      <a:pt x="4141" y="1826"/>
                    </a:lnTo>
                    <a:lnTo>
                      <a:pt x="4583" y="1815"/>
                    </a:lnTo>
                    <a:lnTo>
                      <a:pt x="5048" y="1826"/>
                    </a:lnTo>
                    <a:lnTo>
                      <a:pt x="5641" y="1954"/>
                    </a:lnTo>
                    <a:lnTo>
                      <a:pt x="5990" y="2094"/>
                    </a:lnTo>
                    <a:lnTo>
                      <a:pt x="6304" y="2268"/>
                    </a:lnTo>
                    <a:lnTo>
                      <a:pt x="6583" y="2489"/>
                    </a:lnTo>
                    <a:lnTo>
                      <a:pt x="6804" y="2768"/>
                    </a:lnTo>
                    <a:lnTo>
                      <a:pt x="7002" y="3082"/>
                    </a:lnTo>
                    <a:lnTo>
                      <a:pt x="7072" y="3257"/>
                    </a:lnTo>
                    <a:lnTo>
                      <a:pt x="8851" y="2524"/>
                    </a:lnTo>
                    <a:lnTo>
                      <a:pt x="8723" y="2233"/>
                    </a:lnTo>
                    <a:lnTo>
                      <a:pt x="8398" y="1687"/>
                    </a:lnTo>
                    <a:lnTo>
                      <a:pt x="8002" y="1221"/>
                    </a:lnTo>
                    <a:lnTo>
                      <a:pt x="7514" y="826"/>
                    </a:lnTo>
                    <a:lnTo>
                      <a:pt x="7235" y="652"/>
                    </a:lnTo>
                    <a:lnTo>
                      <a:pt x="6944" y="500"/>
                    </a:lnTo>
                    <a:lnTo>
                      <a:pt x="6339" y="244"/>
                    </a:lnTo>
                    <a:lnTo>
                      <a:pt x="5699" y="82"/>
                    </a:lnTo>
                    <a:lnTo>
                      <a:pt x="50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150"/>
              <p:cNvSpPr/>
              <p:nvPr/>
            </p:nvSpPr>
            <p:spPr>
              <a:xfrm>
                <a:off x="7990463" y="-414801"/>
                <a:ext cx="366199" cy="399437"/>
              </a:xfrm>
              <a:custGeom>
                <a:rect b="b" l="l" r="r" t="t"/>
                <a:pathLst>
                  <a:path extrusionOk="0" h="11609" w="10643">
                    <a:moveTo>
                      <a:pt x="5653" y="1885"/>
                    </a:moveTo>
                    <a:lnTo>
                      <a:pt x="6339" y="1990"/>
                    </a:lnTo>
                    <a:lnTo>
                      <a:pt x="6921" y="2211"/>
                    </a:lnTo>
                    <a:lnTo>
                      <a:pt x="7409" y="2525"/>
                    </a:lnTo>
                    <a:lnTo>
                      <a:pt x="7619" y="2723"/>
                    </a:lnTo>
                    <a:lnTo>
                      <a:pt x="7805" y="2944"/>
                    </a:lnTo>
                    <a:lnTo>
                      <a:pt x="8107" y="3374"/>
                    </a:lnTo>
                    <a:lnTo>
                      <a:pt x="8328" y="3816"/>
                    </a:lnTo>
                    <a:lnTo>
                      <a:pt x="8444" y="4269"/>
                    </a:lnTo>
                    <a:lnTo>
                      <a:pt x="8479" y="4502"/>
                    </a:lnTo>
                    <a:lnTo>
                      <a:pt x="2164" y="4502"/>
                    </a:lnTo>
                    <a:lnTo>
                      <a:pt x="2245" y="4200"/>
                    </a:lnTo>
                    <a:lnTo>
                      <a:pt x="2478" y="3665"/>
                    </a:lnTo>
                    <a:lnTo>
                      <a:pt x="2757" y="3199"/>
                    </a:lnTo>
                    <a:lnTo>
                      <a:pt x="3106" y="2781"/>
                    </a:lnTo>
                    <a:lnTo>
                      <a:pt x="3315" y="2595"/>
                    </a:lnTo>
                    <a:lnTo>
                      <a:pt x="3524" y="2420"/>
                    </a:lnTo>
                    <a:lnTo>
                      <a:pt x="3978" y="2153"/>
                    </a:lnTo>
                    <a:lnTo>
                      <a:pt x="4467" y="1978"/>
                    </a:lnTo>
                    <a:lnTo>
                      <a:pt x="4990" y="1885"/>
                    </a:lnTo>
                    <a:close/>
                    <a:moveTo>
                      <a:pt x="5316" y="1"/>
                    </a:moveTo>
                    <a:lnTo>
                      <a:pt x="5036" y="13"/>
                    </a:lnTo>
                    <a:lnTo>
                      <a:pt x="4478" y="71"/>
                    </a:lnTo>
                    <a:lnTo>
                      <a:pt x="3955" y="175"/>
                    </a:lnTo>
                    <a:lnTo>
                      <a:pt x="3443" y="338"/>
                    </a:lnTo>
                    <a:lnTo>
                      <a:pt x="2966" y="548"/>
                    </a:lnTo>
                    <a:lnTo>
                      <a:pt x="2513" y="815"/>
                    </a:lnTo>
                    <a:lnTo>
                      <a:pt x="2082" y="1141"/>
                    </a:lnTo>
                    <a:lnTo>
                      <a:pt x="1687" y="1513"/>
                    </a:lnTo>
                    <a:lnTo>
                      <a:pt x="1501" y="1722"/>
                    </a:lnTo>
                    <a:lnTo>
                      <a:pt x="1140" y="2153"/>
                    </a:lnTo>
                    <a:lnTo>
                      <a:pt x="570" y="3095"/>
                    </a:lnTo>
                    <a:lnTo>
                      <a:pt x="198" y="4118"/>
                    </a:lnTo>
                    <a:lnTo>
                      <a:pt x="12" y="5223"/>
                    </a:lnTo>
                    <a:lnTo>
                      <a:pt x="0" y="5805"/>
                    </a:lnTo>
                    <a:lnTo>
                      <a:pt x="12" y="6433"/>
                    </a:lnTo>
                    <a:lnTo>
                      <a:pt x="210" y="7584"/>
                    </a:lnTo>
                    <a:lnTo>
                      <a:pt x="477" y="8364"/>
                    </a:lnTo>
                    <a:lnTo>
                      <a:pt x="721" y="8864"/>
                    </a:lnTo>
                    <a:lnTo>
                      <a:pt x="1012" y="9317"/>
                    </a:lnTo>
                    <a:lnTo>
                      <a:pt x="1349" y="9759"/>
                    </a:lnTo>
                    <a:lnTo>
                      <a:pt x="1536" y="9969"/>
                    </a:lnTo>
                    <a:lnTo>
                      <a:pt x="1733" y="10166"/>
                    </a:lnTo>
                    <a:lnTo>
                      <a:pt x="2152" y="10527"/>
                    </a:lnTo>
                    <a:lnTo>
                      <a:pt x="2594" y="10829"/>
                    </a:lnTo>
                    <a:lnTo>
                      <a:pt x="3071" y="11085"/>
                    </a:lnTo>
                    <a:lnTo>
                      <a:pt x="3571" y="11295"/>
                    </a:lnTo>
                    <a:lnTo>
                      <a:pt x="4094" y="11446"/>
                    </a:lnTo>
                    <a:lnTo>
                      <a:pt x="4943" y="11597"/>
                    </a:lnTo>
                    <a:lnTo>
                      <a:pt x="5548" y="11609"/>
                    </a:lnTo>
                    <a:lnTo>
                      <a:pt x="5990" y="11597"/>
                    </a:lnTo>
                    <a:lnTo>
                      <a:pt x="6804" y="11492"/>
                    </a:lnTo>
                    <a:lnTo>
                      <a:pt x="7549" y="11271"/>
                    </a:lnTo>
                    <a:lnTo>
                      <a:pt x="8223" y="10957"/>
                    </a:lnTo>
                    <a:lnTo>
                      <a:pt x="8537" y="10748"/>
                    </a:lnTo>
                    <a:lnTo>
                      <a:pt x="8828" y="10539"/>
                    </a:lnTo>
                    <a:lnTo>
                      <a:pt x="9363" y="10050"/>
                    </a:lnTo>
                    <a:lnTo>
                      <a:pt x="9793" y="9527"/>
                    </a:lnTo>
                    <a:lnTo>
                      <a:pt x="10154" y="8945"/>
                    </a:lnTo>
                    <a:lnTo>
                      <a:pt x="10294" y="8631"/>
                    </a:lnTo>
                    <a:lnTo>
                      <a:pt x="8479" y="7875"/>
                    </a:lnTo>
                    <a:lnTo>
                      <a:pt x="8375" y="8096"/>
                    </a:lnTo>
                    <a:lnTo>
                      <a:pt x="8130" y="8503"/>
                    </a:lnTo>
                    <a:lnTo>
                      <a:pt x="7851" y="8852"/>
                    </a:lnTo>
                    <a:lnTo>
                      <a:pt x="7525" y="9143"/>
                    </a:lnTo>
                    <a:lnTo>
                      <a:pt x="7153" y="9375"/>
                    </a:lnTo>
                    <a:lnTo>
                      <a:pt x="6735" y="9550"/>
                    </a:lnTo>
                    <a:lnTo>
                      <a:pt x="6269" y="9666"/>
                    </a:lnTo>
                    <a:lnTo>
                      <a:pt x="5769" y="9724"/>
                    </a:lnTo>
                    <a:lnTo>
                      <a:pt x="5490" y="9736"/>
                    </a:lnTo>
                    <a:lnTo>
                      <a:pt x="5153" y="9724"/>
                    </a:lnTo>
                    <a:lnTo>
                      <a:pt x="4525" y="9608"/>
                    </a:lnTo>
                    <a:lnTo>
                      <a:pt x="3931" y="9364"/>
                    </a:lnTo>
                    <a:lnTo>
                      <a:pt x="3373" y="9003"/>
                    </a:lnTo>
                    <a:lnTo>
                      <a:pt x="3129" y="8771"/>
                    </a:lnTo>
                    <a:lnTo>
                      <a:pt x="2873" y="8526"/>
                    </a:lnTo>
                    <a:lnTo>
                      <a:pt x="2489" y="7956"/>
                    </a:lnTo>
                    <a:lnTo>
                      <a:pt x="2210" y="7305"/>
                    </a:lnTo>
                    <a:lnTo>
                      <a:pt x="2047" y="6572"/>
                    </a:lnTo>
                    <a:lnTo>
                      <a:pt x="2024" y="6165"/>
                    </a:lnTo>
                    <a:lnTo>
                      <a:pt x="10608" y="6165"/>
                    </a:lnTo>
                    <a:lnTo>
                      <a:pt x="10643" y="5793"/>
                    </a:lnTo>
                    <a:lnTo>
                      <a:pt x="10619" y="5142"/>
                    </a:lnTo>
                    <a:lnTo>
                      <a:pt x="10445" y="3955"/>
                    </a:lnTo>
                    <a:lnTo>
                      <a:pt x="10189" y="3153"/>
                    </a:lnTo>
                    <a:lnTo>
                      <a:pt x="9956" y="2664"/>
                    </a:lnTo>
                    <a:lnTo>
                      <a:pt x="9689" y="2199"/>
                    </a:lnTo>
                    <a:lnTo>
                      <a:pt x="9363" y="1780"/>
                    </a:lnTo>
                    <a:lnTo>
                      <a:pt x="9189" y="1571"/>
                    </a:lnTo>
                    <a:lnTo>
                      <a:pt x="9003" y="1385"/>
                    </a:lnTo>
                    <a:lnTo>
                      <a:pt x="8607" y="1036"/>
                    </a:lnTo>
                    <a:lnTo>
                      <a:pt x="8188" y="745"/>
                    </a:lnTo>
                    <a:lnTo>
                      <a:pt x="7735" y="501"/>
                    </a:lnTo>
                    <a:lnTo>
                      <a:pt x="7258" y="303"/>
                    </a:lnTo>
                    <a:lnTo>
                      <a:pt x="6735" y="164"/>
                    </a:lnTo>
                    <a:lnTo>
                      <a:pt x="5909" y="24"/>
                    </a:lnTo>
                    <a:lnTo>
                      <a:pt x="5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8" name="Google Shape;2278;p150"/>
            <p:cNvGrpSpPr/>
            <p:nvPr/>
          </p:nvGrpSpPr>
          <p:grpSpPr>
            <a:xfrm>
              <a:off x="617758" y="4545787"/>
              <a:ext cx="281169" cy="281165"/>
              <a:chOff x="617758" y="4545787"/>
              <a:chExt cx="281169" cy="281165"/>
            </a:xfrm>
          </p:grpSpPr>
          <p:sp>
            <p:nvSpPr>
              <p:cNvPr id="2279" name="Google Shape;2279;p150"/>
              <p:cNvSpPr/>
              <p:nvPr/>
            </p:nvSpPr>
            <p:spPr>
              <a:xfrm>
                <a:off x="640318" y="4545787"/>
                <a:ext cx="243368" cy="172522"/>
              </a:xfrm>
              <a:custGeom>
                <a:rect b="b" l="l" r="r" t="t"/>
                <a:pathLst>
                  <a:path extrusionOk="0" h="18948" w="26729">
                    <a:moveTo>
                      <a:pt x="12469" y="0"/>
                    </a:moveTo>
                    <a:lnTo>
                      <a:pt x="11457" y="70"/>
                    </a:lnTo>
                    <a:lnTo>
                      <a:pt x="10480" y="198"/>
                    </a:lnTo>
                    <a:lnTo>
                      <a:pt x="9514" y="384"/>
                    </a:lnTo>
                    <a:lnTo>
                      <a:pt x="8561" y="629"/>
                    </a:lnTo>
                    <a:lnTo>
                      <a:pt x="7642" y="931"/>
                    </a:lnTo>
                    <a:lnTo>
                      <a:pt x="6758" y="1291"/>
                    </a:lnTo>
                    <a:lnTo>
                      <a:pt x="5885" y="1710"/>
                    </a:lnTo>
                    <a:lnTo>
                      <a:pt x="5060" y="2175"/>
                    </a:lnTo>
                    <a:lnTo>
                      <a:pt x="4257" y="2687"/>
                    </a:lnTo>
                    <a:lnTo>
                      <a:pt x="3489" y="3245"/>
                    </a:lnTo>
                    <a:lnTo>
                      <a:pt x="2768" y="3850"/>
                    </a:lnTo>
                    <a:lnTo>
                      <a:pt x="2071" y="4502"/>
                    </a:lnTo>
                    <a:lnTo>
                      <a:pt x="1419" y="5188"/>
                    </a:lnTo>
                    <a:lnTo>
                      <a:pt x="814" y="5921"/>
                    </a:lnTo>
                    <a:lnTo>
                      <a:pt x="256" y="6688"/>
                    </a:lnTo>
                    <a:lnTo>
                      <a:pt x="0" y="7084"/>
                    </a:lnTo>
                    <a:lnTo>
                      <a:pt x="0" y="18947"/>
                    </a:lnTo>
                    <a:lnTo>
                      <a:pt x="6897" y="18947"/>
                    </a:lnTo>
                    <a:lnTo>
                      <a:pt x="12980" y="8421"/>
                    </a:lnTo>
                    <a:lnTo>
                      <a:pt x="26728" y="8421"/>
                    </a:lnTo>
                    <a:lnTo>
                      <a:pt x="26484" y="7956"/>
                    </a:lnTo>
                    <a:lnTo>
                      <a:pt x="25949" y="7049"/>
                    </a:lnTo>
                    <a:lnTo>
                      <a:pt x="25344" y="6200"/>
                    </a:lnTo>
                    <a:lnTo>
                      <a:pt x="24693" y="5386"/>
                    </a:lnTo>
                    <a:lnTo>
                      <a:pt x="23983" y="4618"/>
                    </a:lnTo>
                    <a:lnTo>
                      <a:pt x="23227" y="3897"/>
                    </a:lnTo>
                    <a:lnTo>
                      <a:pt x="22425" y="3234"/>
                    </a:lnTo>
                    <a:lnTo>
                      <a:pt x="21587" y="2617"/>
                    </a:lnTo>
                    <a:lnTo>
                      <a:pt x="20692" y="2059"/>
                    </a:lnTo>
                    <a:lnTo>
                      <a:pt x="19761" y="1571"/>
                    </a:lnTo>
                    <a:lnTo>
                      <a:pt x="18807" y="1140"/>
                    </a:lnTo>
                    <a:lnTo>
                      <a:pt x="17807" y="768"/>
                    </a:lnTo>
                    <a:lnTo>
                      <a:pt x="16772" y="466"/>
                    </a:lnTo>
                    <a:lnTo>
                      <a:pt x="15725" y="245"/>
                    </a:lnTo>
                    <a:lnTo>
                      <a:pt x="14644" y="82"/>
                    </a:lnTo>
                    <a:lnTo>
                      <a:pt x="13539" y="12"/>
                    </a:lnTo>
                    <a:lnTo>
                      <a:pt x="129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50"/>
              <p:cNvSpPr/>
              <p:nvPr/>
            </p:nvSpPr>
            <p:spPr>
              <a:xfrm>
                <a:off x="617758" y="4610273"/>
                <a:ext cx="196031" cy="216572"/>
              </a:xfrm>
              <a:custGeom>
                <a:rect b="b" l="l" r="r" t="t"/>
                <a:pathLst>
                  <a:path extrusionOk="0" h="23786" w="21530">
                    <a:moveTo>
                      <a:pt x="2455" y="1"/>
                    </a:moveTo>
                    <a:lnTo>
                      <a:pt x="2176" y="454"/>
                    </a:lnTo>
                    <a:lnTo>
                      <a:pt x="1652" y="1396"/>
                    </a:lnTo>
                    <a:lnTo>
                      <a:pt x="1199" y="2385"/>
                    </a:lnTo>
                    <a:lnTo>
                      <a:pt x="815" y="3397"/>
                    </a:lnTo>
                    <a:lnTo>
                      <a:pt x="489" y="4455"/>
                    </a:lnTo>
                    <a:lnTo>
                      <a:pt x="257" y="5537"/>
                    </a:lnTo>
                    <a:lnTo>
                      <a:pt x="94" y="6642"/>
                    </a:lnTo>
                    <a:lnTo>
                      <a:pt x="12" y="7770"/>
                    </a:lnTo>
                    <a:lnTo>
                      <a:pt x="1" y="8340"/>
                    </a:lnTo>
                    <a:lnTo>
                      <a:pt x="12" y="9119"/>
                    </a:lnTo>
                    <a:lnTo>
                      <a:pt x="164" y="10631"/>
                    </a:lnTo>
                    <a:lnTo>
                      <a:pt x="466" y="12097"/>
                    </a:lnTo>
                    <a:lnTo>
                      <a:pt x="885" y="13516"/>
                    </a:lnTo>
                    <a:lnTo>
                      <a:pt x="1443" y="14865"/>
                    </a:lnTo>
                    <a:lnTo>
                      <a:pt x="2118" y="16156"/>
                    </a:lnTo>
                    <a:lnTo>
                      <a:pt x="2909" y="17366"/>
                    </a:lnTo>
                    <a:lnTo>
                      <a:pt x="3816" y="18505"/>
                    </a:lnTo>
                    <a:lnTo>
                      <a:pt x="4804" y="19541"/>
                    </a:lnTo>
                    <a:lnTo>
                      <a:pt x="5898" y="20483"/>
                    </a:lnTo>
                    <a:lnTo>
                      <a:pt x="7072" y="21332"/>
                    </a:lnTo>
                    <a:lnTo>
                      <a:pt x="8317" y="22064"/>
                    </a:lnTo>
                    <a:lnTo>
                      <a:pt x="9643" y="22669"/>
                    </a:lnTo>
                    <a:lnTo>
                      <a:pt x="11027" y="23158"/>
                    </a:lnTo>
                    <a:lnTo>
                      <a:pt x="12469" y="23518"/>
                    </a:lnTo>
                    <a:lnTo>
                      <a:pt x="13970" y="23739"/>
                    </a:lnTo>
                    <a:lnTo>
                      <a:pt x="14726" y="23786"/>
                    </a:lnTo>
                    <a:lnTo>
                      <a:pt x="21530" y="16982"/>
                    </a:lnTo>
                    <a:lnTo>
                      <a:pt x="21530" y="11864"/>
                    </a:lnTo>
                    <a:lnTo>
                      <a:pt x="9375" y="11864"/>
                    </a:lnTo>
                    <a:lnTo>
                      <a:pt x="24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50"/>
              <p:cNvSpPr/>
              <p:nvPr/>
            </p:nvSpPr>
            <p:spPr>
              <a:xfrm>
                <a:off x="751708" y="4622454"/>
                <a:ext cx="147219" cy="204498"/>
              </a:xfrm>
              <a:custGeom>
                <a:rect b="b" l="l" r="r" t="t"/>
                <a:pathLst>
                  <a:path extrusionOk="0" h="22460" w="16169">
                    <a:moveTo>
                      <a:pt x="745" y="0"/>
                    </a:moveTo>
                    <a:lnTo>
                      <a:pt x="6817" y="10526"/>
                    </a:lnTo>
                    <a:lnTo>
                      <a:pt x="1" y="22448"/>
                    </a:lnTo>
                    <a:lnTo>
                      <a:pt x="362" y="22459"/>
                    </a:lnTo>
                    <a:lnTo>
                      <a:pt x="734" y="22459"/>
                    </a:lnTo>
                    <a:lnTo>
                      <a:pt x="1525" y="22448"/>
                    </a:lnTo>
                    <a:lnTo>
                      <a:pt x="3083" y="22285"/>
                    </a:lnTo>
                    <a:lnTo>
                      <a:pt x="4595" y="21983"/>
                    </a:lnTo>
                    <a:lnTo>
                      <a:pt x="6037" y="21529"/>
                    </a:lnTo>
                    <a:lnTo>
                      <a:pt x="7433" y="20936"/>
                    </a:lnTo>
                    <a:lnTo>
                      <a:pt x="8736" y="20226"/>
                    </a:lnTo>
                    <a:lnTo>
                      <a:pt x="9969" y="19389"/>
                    </a:lnTo>
                    <a:lnTo>
                      <a:pt x="11120" y="18447"/>
                    </a:lnTo>
                    <a:lnTo>
                      <a:pt x="12167" y="17400"/>
                    </a:lnTo>
                    <a:lnTo>
                      <a:pt x="13109" y="16260"/>
                    </a:lnTo>
                    <a:lnTo>
                      <a:pt x="13935" y="15027"/>
                    </a:lnTo>
                    <a:lnTo>
                      <a:pt x="14656" y="13713"/>
                    </a:lnTo>
                    <a:lnTo>
                      <a:pt x="15238" y="12329"/>
                    </a:lnTo>
                    <a:lnTo>
                      <a:pt x="15691" y="10875"/>
                    </a:lnTo>
                    <a:lnTo>
                      <a:pt x="15994" y="9375"/>
                    </a:lnTo>
                    <a:lnTo>
                      <a:pt x="16156" y="7816"/>
                    </a:lnTo>
                    <a:lnTo>
                      <a:pt x="16168" y="7025"/>
                    </a:lnTo>
                    <a:lnTo>
                      <a:pt x="16168" y="6548"/>
                    </a:lnTo>
                    <a:lnTo>
                      <a:pt x="16110" y="5606"/>
                    </a:lnTo>
                    <a:lnTo>
                      <a:pt x="15994" y="4699"/>
                    </a:lnTo>
                    <a:lnTo>
                      <a:pt x="15831" y="3792"/>
                    </a:lnTo>
                    <a:lnTo>
                      <a:pt x="15493" y="2478"/>
                    </a:lnTo>
                    <a:lnTo>
                      <a:pt x="14865" y="791"/>
                    </a:lnTo>
                    <a:lnTo>
                      <a:pt x="144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150"/>
              <p:cNvSpPr/>
              <p:nvPr/>
            </p:nvSpPr>
            <p:spPr>
              <a:xfrm>
                <a:off x="694534" y="4622454"/>
                <a:ext cx="127825" cy="127825"/>
              </a:xfrm>
              <a:custGeom>
                <a:rect b="b" l="l" r="r" t="t"/>
                <a:pathLst>
                  <a:path extrusionOk="0" h="14039" w="14039">
                    <a:moveTo>
                      <a:pt x="6665" y="0"/>
                    </a:moveTo>
                    <a:lnTo>
                      <a:pt x="5955" y="70"/>
                    </a:lnTo>
                    <a:lnTo>
                      <a:pt x="5269" y="221"/>
                    </a:lnTo>
                    <a:lnTo>
                      <a:pt x="4606" y="419"/>
                    </a:lnTo>
                    <a:lnTo>
                      <a:pt x="3978" y="686"/>
                    </a:lnTo>
                    <a:lnTo>
                      <a:pt x="3385" y="1012"/>
                    </a:lnTo>
                    <a:lnTo>
                      <a:pt x="2815" y="1396"/>
                    </a:lnTo>
                    <a:lnTo>
                      <a:pt x="2303" y="1815"/>
                    </a:lnTo>
                    <a:lnTo>
                      <a:pt x="1826" y="2292"/>
                    </a:lnTo>
                    <a:lnTo>
                      <a:pt x="1396" y="2815"/>
                    </a:lnTo>
                    <a:lnTo>
                      <a:pt x="1012" y="3373"/>
                    </a:lnTo>
                    <a:lnTo>
                      <a:pt x="686" y="3978"/>
                    </a:lnTo>
                    <a:lnTo>
                      <a:pt x="419" y="4606"/>
                    </a:lnTo>
                    <a:lnTo>
                      <a:pt x="221" y="5269"/>
                    </a:lnTo>
                    <a:lnTo>
                      <a:pt x="82" y="5944"/>
                    </a:lnTo>
                    <a:lnTo>
                      <a:pt x="12" y="6653"/>
                    </a:lnTo>
                    <a:lnTo>
                      <a:pt x="0" y="7025"/>
                    </a:lnTo>
                    <a:lnTo>
                      <a:pt x="12" y="7386"/>
                    </a:lnTo>
                    <a:lnTo>
                      <a:pt x="82" y="8095"/>
                    </a:lnTo>
                    <a:lnTo>
                      <a:pt x="221" y="8770"/>
                    </a:lnTo>
                    <a:lnTo>
                      <a:pt x="419" y="9433"/>
                    </a:lnTo>
                    <a:lnTo>
                      <a:pt x="686" y="10061"/>
                    </a:lnTo>
                    <a:lnTo>
                      <a:pt x="1012" y="10666"/>
                    </a:lnTo>
                    <a:lnTo>
                      <a:pt x="1396" y="11224"/>
                    </a:lnTo>
                    <a:lnTo>
                      <a:pt x="1826" y="11747"/>
                    </a:lnTo>
                    <a:lnTo>
                      <a:pt x="2303" y="12224"/>
                    </a:lnTo>
                    <a:lnTo>
                      <a:pt x="2815" y="12643"/>
                    </a:lnTo>
                    <a:lnTo>
                      <a:pt x="3385" y="13027"/>
                    </a:lnTo>
                    <a:lnTo>
                      <a:pt x="3978" y="13352"/>
                    </a:lnTo>
                    <a:lnTo>
                      <a:pt x="4606" y="13620"/>
                    </a:lnTo>
                    <a:lnTo>
                      <a:pt x="5269" y="13818"/>
                    </a:lnTo>
                    <a:lnTo>
                      <a:pt x="5955" y="13969"/>
                    </a:lnTo>
                    <a:lnTo>
                      <a:pt x="6665" y="14039"/>
                    </a:lnTo>
                    <a:lnTo>
                      <a:pt x="7386" y="14039"/>
                    </a:lnTo>
                    <a:lnTo>
                      <a:pt x="8095" y="13969"/>
                    </a:lnTo>
                    <a:lnTo>
                      <a:pt x="8782" y="13818"/>
                    </a:lnTo>
                    <a:lnTo>
                      <a:pt x="9433" y="13620"/>
                    </a:lnTo>
                    <a:lnTo>
                      <a:pt x="10073" y="13352"/>
                    </a:lnTo>
                    <a:lnTo>
                      <a:pt x="10666" y="13027"/>
                    </a:lnTo>
                    <a:lnTo>
                      <a:pt x="11224" y="12643"/>
                    </a:lnTo>
                    <a:lnTo>
                      <a:pt x="11748" y="12224"/>
                    </a:lnTo>
                    <a:lnTo>
                      <a:pt x="12224" y="11747"/>
                    </a:lnTo>
                    <a:lnTo>
                      <a:pt x="12655" y="11224"/>
                    </a:lnTo>
                    <a:lnTo>
                      <a:pt x="13027" y="10666"/>
                    </a:lnTo>
                    <a:lnTo>
                      <a:pt x="13353" y="10061"/>
                    </a:lnTo>
                    <a:lnTo>
                      <a:pt x="13620" y="9433"/>
                    </a:lnTo>
                    <a:lnTo>
                      <a:pt x="13830" y="8770"/>
                    </a:lnTo>
                    <a:lnTo>
                      <a:pt x="13969" y="8095"/>
                    </a:lnTo>
                    <a:lnTo>
                      <a:pt x="14039" y="7386"/>
                    </a:lnTo>
                    <a:lnTo>
                      <a:pt x="14039" y="7025"/>
                    </a:lnTo>
                    <a:lnTo>
                      <a:pt x="14039" y="6653"/>
                    </a:lnTo>
                    <a:lnTo>
                      <a:pt x="13969" y="5944"/>
                    </a:lnTo>
                    <a:lnTo>
                      <a:pt x="13830" y="5269"/>
                    </a:lnTo>
                    <a:lnTo>
                      <a:pt x="13620" y="4606"/>
                    </a:lnTo>
                    <a:lnTo>
                      <a:pt x="13353" y="3978"/>
                    </a:lnTo>
                    <a:lnTo>
                      <a:pt x="13027" y="3373"/>
                    </a:lnTo>
                    <a:lnTo>
                      <a:pt x="12655" y="2815"/>
                    </a:lnTo>
                    <a:lnTo>
                      <a:pt x="12224" y="2292"/>
                    </a:lnTo>
                    <a:lnTo>
                      <a:pt x="11748" y="1815"/>
                    </a:lnTo>
                    <a:lnTo>
                      <a:pt x="11224" y="1396"/>
                    </a:lnTo>
                    <a:lnTo>
                      <a:pt x="10666" y="1012"/>
                    </a:lnTo>
                    <a:lnTo>
                      <a:pt x="10073" y="686"/>
                    </a:lnTo>
                    <a:lnTo>
                      <a:pt x="9433" y="419"/>
                    </a:lnTo>
                    <a:lnTo>
                      <a:pt x="8782" y="221"/>
                    </a:lnTo>
                    <a:lnTo>
                      <a:pt x="8095" y="70"/>
                    </a:lnTo>
                    <a:lnTo>
                      <a:pt x="73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150"/>
              <p:cNvSpPr/>
              <p:nvPr/>
            </p:nvSpPr>
            <p:spPr>
              <a:xfrm>
                <a:off x="707343" y="4635264"/>
                <a:ext cx="102204" cy="102204"/>
              </a:xfrm>
              <a:custGeom>
                <a:rect b="b" l="l" r="r" t="t"/>
                <a:pathLst>
                  <a:path extrusionOk="0" h="11225" w="11225">
                    <a:moveTo>
                      <a:pt x="5328" y="1"/>
                    </a:moveTo>
                    <a:lnTo>
                      <a:pt x="4758" y="59"/>
                    </a:lnTo>
                    <a:lnTo>
                      <a:pt x="4211" y="175"/>
                    </a:lnTo>
                    <a:lnTo>
                      <a:pt x="3688" y="338"/>
                    </a:lnTo>
                    <a:lnTo>
                      <a:pt x="2932" y="675"/>
                    </a:lnTo>
                    <a:lnTo>
                      <a:pt x="2036" y="1280"/>
                    </a:lnTo>
                    <a:lnTo>
                      <a:pt x="1280" y="2036"/>
                    </a:lnTo>
                    <a:lnTo>
                      <a:pt x="675" y="2932"/>
                    </a:lnTo>
                    <a:lnTo>
                      <a:pt x="338" y="3688"/>
                    </a:lnTo>
                    <a:lnTo>
                      <a:pt x="175" y="4211"/>
                    </a:lnTo>
                    <a:lnTo>
                      <a:pt x="70" y="4758"/>
                    </a:lnTo>
                    <a:lnTo>
                      <a:pt x="12" y="5328"/>
                    </a:lnTo>
                    <a:lnTo>
                      <a:pt x="1" y="5618"/>
                    </a:lnTo>
                    <a:lnTo>
                      <a:pt x="12" y="5897"/>
                    </a:lnTo>
                    <a:lnTo>
                      <a:pt x="70" y="6467"/>
                    </a:lnTo>
                    <a:lnTo>
                      <a:pt x="175" y="7014"/>
                    </a:lnTo>
                    <a:lnTo>
                      <a:pt x="338" y="7537"/>
                    </a:lnTo>
                    <a:lnTo>
                      <a:pt x="675" y="8293"/>
                    </a:lnTo>
                    <a:lnTo>
                      <a:pt x="1280" y="9189"/>
                    </a:lnTo>
                    <a:lnTo>
                      <a:pt x="2036" y="9945"/>
                    </a:lnTo>
                    <a:lnTo>
                      <a:pt x="2932" y="10550"/>
                    </a:lnTo>
                    <a:lnTo>
                      <a:pt x="3688" y="10887"/>
                    </a:lnTo>
                    <a:lnTo>
                      <a:pt x="4211" y="11050"/>
                    </a:lnTo>
                    <a:lnTo>
                      <a:pt x="4758" y="11166"/>
                    </a:lnTo>
                    <a:lnTo>
                      <a:pt x="5328" y="11224"/>
                    </a:lnTo>
                    <a:lnTo>
                      <a:pt x="5909" y="11224"/>
                    </a:lnTo>
                    <a:lnTo>
                      <a:pt x="6467" y="11166"/>
                    </a:lnTo>
                    <a:lnTo>
                      <a:pt x="7014" y="11050"/>
                    </a:lnTo>
                    <a:lnTo>
                      <a:pt x="7549" y="10887"/>
                    </a:lnTo>
                    <a:lnTo>
                      <a:pt x="8294" y="10550"/>
                    </a:lnTo>
                    <a:lnTo>
                      <a:pt x="9189" y="9945"/>
                    </a:lnTo>
                    <a:lnTo>
                      <a:pt x="9957" y="9189"/>
                    </a:lnTo>
                    <a:lnTo>
                      <a:pt x="10562" y="8293"/>
                    </a:lnTo>
                    <a:lnTo>
                      <a:pt x="10887" y="7537"/>
                    </a:lnTo>
                    <a:lnTo>
                      <a:pt x="11050" y="7014"/>
                    </a:lnTo>
                    <a:lnTo>
                      <a:pt x="11166" y="6467"/>
                    </a:lnTo>
                    <a:lnTo>
                      <a:pt x="11225" y="5897"/>
                    </a:lnTo>
                    <a:lnTo>
                      <a:pt x="11225" y="5618"/>
                    </a:lnTo>
                    <a:lnTo>
                      <a:pt x="11225" y="5328"/>
                    </a:lnTo>
                    <a:lnTo>
                      <a:pt x="11166" y="4758"/>
                    </a:lnTo>
                    <a:lnTo>
                      <a:pt x="11050" y="4211"/>
                    </a:lnTo>
                    <a:lnTo>
                      <a:pt x="10887" y="3688"/>
                    </a:lnTo>
                    <a:lnTo>
                      <a:pt x="10562" y="2932"/>
                    </a:lnTo>
                    <a:lnTo>
                      <a:pt x="9957" y="2036"/>
                    </a:lnTo>
                    <a:lnTo>
                      <a:pt x="9189" y="1280"/>
                    </a:lnTo>
                    <a:lnTo>
                      <a:pt x="8294" y="675"/>
                    </a:lnTo>
                    <a:lnTo>
                      <a:pt x="7549" y="338"/>
                    </a:lnTo>
                    <a:lnTo>
                      <a:pt x="7014" y="175"/>
                    </a:lnTo>
                    <a:lnTo>
                      <a:pt x="6467" y="59"/>
                    </a:lnTo>
                    <a:lnTo>
                      <a:pt x="5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G Suite break">
  <p:cSld name="CUSTOM_3_1_1_1_1_1_1_1_1_1_1_1_3_1_2_1_1">
    <p:bg>
      <p:bgPr>
        <a:solidFill>
          <a:srgbClr val="FFFFFF"/>
        </a:solidFill>
      </p:bgPr>
    </p:bg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51"/>
          <p:cNvSpPr txBox="1"/>
          <p:nvPr>
            <p:ph type="title"/>
          </p:nvPr>
        </p:nvSpPr>
        <p:spPr>
          <a:xfrm>
            <a:off x="761950" y="809375"/>
            <a:ext cx="5079900" cy="17622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grpSp>
        <p:nvGrpSpPr>
          <p:cNvPr id="2286" name="Google Shape;2286;p151"/>
          <p:cNvGrpSpPr/>
          <p:nvPr/>
        </p:nvGrpSpPr>
        <p:grpSpPr>
          <a:xfrm>
            <a:off x="761950" y="4602545"/>
            <a:ext cx="659482" cy="163445"/>
            <a:chOff x="2270225" y="2532665"/>
            <a:chExt cx="2492373" cy="617707"/>
          </a:xfrm>
        </p:grpSpPr>
        <p:sp>
          <p:nvSpPr>
            <p:cNvPr id="2287" name="Google Shape;2287;p151"/>
            <p:cNvSpPr/>
            <p:nvPr/>
          </p:nvSpPr>
          <p:spPr>
            <a:xfrm>
              <a:off x="2270225" y="2532665"/>
              <a:ext cx="607052" cy="617707"/>
            </a:xfrm>
            <a:custGeom>
              <a:rect b="b" l="l" r="r" t="t"/>
              <a:pathLst>
                <a:path extrusionOk="0" h="18204" w="17890">
                  <a:moveTo>
                    <a:pt x="9224" y="1"/>
                  </a:moveTo>
                  <a:lnTo>
                    <a:pt x="8747" y="12"/>
                  </a:lnTo>
                  <a:lnTo>
                    <a:pt x="7829" y="94"/>
                  </a:lnTo>
                  <a:lnTo>
                    <a:pt x="6933" y="268"/>
                  </a:lnTo>
                  <a:lnTo>
                    <a:pt x="6061" y="524"/>
                  </a:lnTo>
                  <a:lnTo>
                    <a:pt x="5642" y="687"/>
                  </a:lnTo>
                  <a:lnTo>
                    <a:pt x="5223" y="862"/>
                  </a:lnTo>
                  <a:lnTo>
                    <a:pt x="4432" y="1280"/>
                  </a:lnTo>
                  <a:lnTo>
                    <a:pt x="3700" y="1745"/>
                  </a:lnTo>
                  <a:lnTo>
                    <a:pt x="3025" y="2280"/>
                  </a:lnTo>
                  <a:lnTo>
                    <a:pt x="2711" y="2571"/>
                  </a:lnTo>
                  <a:lnTo>
                    <a:pt x="2397" y="2885"/>
                  </a:lnTo>
                  <a:lnTo>
                    <a:pt x="1839" y="3548"/>
                  </a:lnTo>
                  <a:lnTo>
                    <a:pt x="1339" y="4269"/>
                  </a:lnTo>
                  <a:lnTo>
                    <a:pt x="908" y="5049"/>
                  </a:lnTo>
                  <a:lnTo>
                    <a:pt x="734" y="5456"/>
                  </a:lnTo>
                  <a:lnTo>
                    <a:pt x="559" y="5874"/>
                  </a:lnTo>
                  <a:lnTo>
                    <a:pt x="280" y="6747"/>
                  </a:lnTo>
                  <a:lnTo>
                    <a:pt x="106" y="7654"/>
                  </a:lnTo>
                  <a:lnTo>
                    <a:pt x="13" y="8608"/>
                  </a:lnTo>
                  <a:lnTo>
                    <a:pt x="1" y="9108"/>
                  </a:lnTo>
                  <a:lnTo>
                    <a:pt x="13" y="9596"/>
                  </a:lnTo>
                  <a:lnTo>
                    <a:pt x="106" y="10550"/>
                  </a:lnTo>
                  <a:lnTo>
                    <a:pt x="280" y="11469"/>
                  </a:lnTo>
                  <a:lnTo>
                    <a:pt x="559" y="12341"/>
                  </a:lnTo>
                  <a:lnTo>
                    <a:pt x="734" y="12748"/>
                  </a:lnTo>
                  <a:lnTo>
                    <a:pt x="908" y="13167"/>
                  </a:lnTo>
                  <a:lnTo>
                    <a:pt x="1339" y="13935"/>
                  </a:lnTo>
                  <a:lnTo>
                    <a:pt x="1839" y="14656"/>
                  </a:lnTo>
                  <a:lnTo>
                    <a:pt x="2397" y="15319"/>
                  </a:lnTo>
                  <a:lnTo>
                    <a:pt x="2711" y="15621"/>
                  </a:lnTo>
                  <a:lnTo>
                    <a:pt x="3025" y="15924"/>
                  </a:lnTo>
                  <a:lnTo>
                    <a:pt x="3711" y="16459"/>
                  </a:lnTo>
                  <a:lnTo>
                    <a:pt x="4444" y="16935"/>
                  </a:lnTo>
                  <a:lnTo>
                    <a:pt x="5223" y="17342"/>
                  </a:lnTo>
                  <a:lnTo>
                    <a:pt x="5642" y="17529"/>
                  </a:lnTo>
                  <a:lnTo>
                    <a:pt x="6061" y="17680"/>
                  </a:lnTo>
                  <a:lnTo>
                    <a:pt x="6933" y="17936"/>
                  </a:lnTo>
                  <a:lnTo>
                    <a:pt x="7829" y="18110"/>
                  </a:lnTo>
                  <a:lnTo>
                    <a:pt x="8747" y="18203"/>
                  </a:lnTo>
                  <a:lnTo>
                    <a:pt x="9748" y="18203"/>
                  </a:lnTo>
                  <a:lnTo>
                    <a:pt x="10736" y="18122"/>
                  </a:lnTo>
                  <a:lnTo>
                    <a:pt x="11678" y="17947"/>
                  </a:lnTo>
                  <a:lnTo>
                    <a:pt x="12551" y="17691"/>
                  </a:lnTo>
                  <a:lnTo>
                    <a:pt x="12970" y="17529"/>
                  </a:lnTo>
                  <a:lnTo>
                    <a:pt x="13377" y="17342"/>
                  </a:lnTo>
                  <a:lnTo>
                    <a:pt x="14133" y="16924"/>
                  </a:lnTo>
                  <a:lnTo>
                    <a:pt x="14830" y="16447"/>
                  </a:lnTo>
                  <a:lnTo>
                    <a:pt x="15482" y="15889"/>
                  </a:lnTo>
                  <a:lnTo>
                    <a:pt x="15773" y="15586"/>
                  </a:lnTo>
                  <a:lnTo>
                    <a:pt x="16040" y="15307"/>
                  </a:lnTo>
                  <a:lnTo>
                    <a:pt x="16505" y="14702"/>
                  </a:lnTo>
                  <a:lnTo>
                    <a:pt x="16901" y="14051"/>
                  </a:lnTo>
                  <a:lnTo>
                    <a:pt x="17226" y="13365"/>
                  </a:lnTo>
                  <a:lnTo>
                    <a:pt x="17354" y="13004"/>
                  </a:lnTo>
                  <a:lnTo>
                    <a:pt x="17482" y="12632"/>
                  </a:lnTo>
                  <a:lnTo>
                    <a:pt x="17680" y="11864"/>
                  </a:lnTo>
                  <a:lnTo>
                    <a:pt x="17808" y="11062"/>
                  </a:lnTo>
                  <a:lnTo>
                    <a:pt x="17878" y="10213"/>
                  </a:lnTo>
                  <a:lnTo>
                    <a:pt x="17889" y="9771"/>
                  </a:lnTo>
                  <a:lnTo>
                    <a:pt x="17878" y="9352"/>
                  </a:lnTo>
                  <a:lnTo>
                    <a:pt x="17831" y="8922"/>
                  </a:lnTo>
                  <a:lnTo>
                    <a:pt x="17761" y="8503"/>
                  </a:lnTo>
                  <a:lnTo>
                    <a:pt x="17692" y="8189"/>
                  </a:lnTo>
                  <a:lnTo>
                    <a:pt x="9131" y="8189"/>
                  </a:lnTo>
                  <a:lnTo>
                    <a:pt x="9131" y="11166"/>
                  </a:lnTo>
                  <a:lnTo>
                    <a:pt x="14377" y="11166"/>
                  </a:lnTo>
                  <a:lnTo>
                    <a:pt x="14272" y="11539"/>
                  </a:lnTo>
                  <a:lnTo>
                    <a:pt x="13993" y="12213"/>
                  </a:lnTo>
                  <a:lnTo>
                    <a:pt x="13830" y="12527"/>
                  </a:lnTo>
                  <a:lnTo>
                    <a:pt x="13644" y="12806"/>
                  </a:lnTo>
                  <a:lnTo>
                    <a:pt x="13249" y="13307"/>
                  </a:lnTo>
                  <a:lnTo>
                    <a:pt x="13028" y="13528"/>
                  </a:lnTo>
                  <a:lnTo>
                    <a:pt x="12679" y="13818"/>
                  </a:lnTo>
                  <a:lnTo>
                    <a:pt x="11876" y="14295"/>
                  </a:lnTo>
                  <a:lnTo>
                    <a:pt x="11434" y="14481"/>
                  </a:lnTo>
                  <a:lnTo>
                    <a:pt x="10957" y="14644"/>
                  </a:lnTo>
                  <a:lnTo>
                    <a:pt x="9864" y="14819"/>
                  </a:lnTo>
                  <a:lnTo>
                    <a:pt x="9248" y="14830"/>
                  </a:lnTo>
                  <a:lnTo>
                    <a:pt x="8666" y="14819"/>
                  </a:lnTo>
                  <a:lnTo>
                    <a:pt x="7829" y="14679"/>
                  </a:lnTo>
                  <a:lnTo>
                    <a:pt x="7294" y="14528"/>
                  </a:lnTo>
                  <a:lnTo>
                    <a:pt x="7038" y="14423"/>
                  </a:lnTo>
                  <a:lnTo>
                    <a:pt x="6538" y="14202"/>
                  </a:lnTo>
                  <a:lnTo>
                    <a:pt x="5619" y="13621"/>
                  </a:lnTo>
                  <a:lnTo>
                    <a:pt x="5223" y="13260"/>
                  </a:lnTo>
                  <a:lnTo>
                    <a:pt x="5026" y="13074"/>
                  </a:lnTo>
                  <a:lnTo>
                    <a:pt x="4677" y="12667"/>
                  </a:lnTo>
                  <a:lnTo>
                    <a:pt x="4374" y="12213"/>
                  </a:lnTo>
                  <a:lnTo>
                    <a:pt x="4107" y="11725"/>
                  </a:lnTo>
                  <a:lnTo>
                    <a:pt x="3990" y="11457"/>
                  </a:lnTo>
                  <a:lnTo>
                    <a:pt x="3874" y="11190"/>
                  </a:lnTo>
                  <a:lnTo>
                    <a:pt x="3700" y="10631"/>
                  </a:lnTo>
                  <a:lnTo>
                    <a:pt x="3595" y="10050"/>
                  </a:lnTo>
                  <a:lnTo>
                    <a:pt x="3537" y="9422"/>
                  </a:lnTo>
                  <a:lnTo>
                    <a:pt x="3537" y="9108"/>
                  </a:lnTo>
                  <a:lnTo>
                    <a:pt x="3537" y="8782"/>
                  </a:lnTo>
                  <a:lnTo>
                    <a:pt x="3595" y="8166"/>
                  </a:lnTo>
                  <a:lnTo>
                    <a:pt x="3700" y="7584"/>
                  </a:lnTo>
                  <a:lnTo>
                    <a:pt x="3874" y="7014"/>
                  </a:lnTo>
                  <a:lnTo>
                    <a:pt x="3990" y="6747"/>
                  </a:lnTo>
                  <a:lnTo>
                    <a:pt x="4223" y="6235"/>
                  </a:lnTo>
                  <a:lnTo>
                    <a:pt x="4677" y="5537"/>
                  </a:lnTo>
                  <a:lnTo>
                    <a:pt x="5026" y="5130"/>
                  </a:lnTo>
                  <a:lnTo>
                    <a:pt x="5223" y="4932"/>
                  </a:lnTo>
                  <a:lnTo>
                    <a:pt x="5409" y="4746"/>
                  </a:lnTo>
                  <a:lnTo>
                    <a:pt x="5828" y="4409"/>
                  </a:lnTo>
                  <a:lnTo>
                    <a:pt x="6503" y="3990"/>
                  </a:lnTo>
                  <a:lnTo>
                    <a:pt x="7014" y="3769"/>
                  </a:lnTo>
                  <a:lnTo>
                    <a:pt x="7270" y="3665"/>
                  </a:lnTo>
                  <a:lnTo>
                    <a:pt x="7794" y="3513"/>
                  </a:lnTo>
                  <a:lnTo>
                    <a:pt x="8620" y="3374"/>
                  </a:lnTo>
                  <a:lnTo>
                    <a:pt x="9189" y="3362"/>
                  </a:lnTo>
                  <a:lnTo>
                    <a:pt x="9550" y="3362"/>
                  </a:lnTo>
                  <a:lnTo>
                    <a:pt x="10225" y="3432"/>
                  </a:lnTo>
                  <a:lnTo>
                    <a:pt x="10829" y="3548"/>
                  </a:lnTo>
                  <a:lnTo>
                    <a:pt x="11388" y="3723"/>
                  </a:lnTo>
                  <a:lnTo>
                    <a:pt x="11644" y="3827"/>
                  </a:lnTo>
                  <a:lnTo>
                    <a:pt x="11899" y="3944"/>
                  </a:lnTo>
                  <a:lnTo>
                    <a:pt x="12376" y="4234"/>
                  </a:lnTo>
                  <a:lnTo>
                    <a:pt x="13074" y="4746"/>
                  </a:lnTo>
                  <a:lnTo>
                    <a:pt x="13505" y="5165"/>
                  </a:lnTo>
                  <a:lnTo>
                    <a:pt x="15912" y="2792"/>
                  </a:lnTo>
                  <a:lnTo>
                    <a:pt x="15598" y="2478"/>
                  </a:lnTo>
                  <a:lnTo>
                    <a:pt x="14947" y="1885"/>
                  </a:lnTo>
                  <a:lnTo>
                    <a:pt x="14226" y="1373"/>
                  </a:lnTo>
                  <a:lnTo>
                    <a:pt x="13446" y="931"/>
                  </a:lnTo>
                  <a:lnTo>
                    <a:pt x="13039" y="745"/>
                  </a:lnTo>
                  <a:lnTo>
                    <a:pt x="12621" y="571"/>
                  </a:lnTo>
                  <a:lnTo>
                    <a:pt x="11725" y="292"/>
                  </a:lnTo>
                  <a:lnTo>
                    <a:pt x="10771" y="106"/>
                  </a:lnTo>
                  <a:lnTo>
                    <a:pt x="9748" y="12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51"/>
            <p:cNvSpPr/>
            <p:nvPr/>
          </p:nvSpPr>
          <p:spPr>
            <a:xfrm>
              <a:off x="3071031" y="2532665"/>
              <a:ext cx="404543" cy="617300"/>
            </a:xfrm>
            <a:custGeom>
              <a:rect b="b" l="l" r="r" t="t"/>
              <a:pathLst>
                <a:path extrusionOk="0" h="18192" w="11922">
                  <a:moveTo>
                    <a:pt x="5990" y="1"/>
                  </a:moveTo>
                  <a:lnTo>
                    <a:pt x="5432" y="12"/>
                  </a:lnTo>
                  <a:lnTo>
                    <a:pt x="4385" y="187"/>
                  </a:lnTo>
                  <a:lnTo>
                    <a:pt x="3420" y="536"/>
                  </a:lnTo>
                  <a:lnTo>
                    <a:pt x="2559" y="1048"/>
                  </a:lnTo>
                  <a:lnTo>
                    <a:pt x="2164" y="1373"/>
                  </a:lnTo>
                  <a:lnTo>
                    <a:pt x="1803" y="1722"/>
                  </a:lnTo>
                  <a:lnTo>
                    <a:pt x="1221" y="2467"/>
                  </a:lnTo>
                  <a:lnTo>
                    <a:pt x="849" y="3292"/>
                  </a:lnTo>
                  <a:lnTo>
                    <a:pt x="652" y="4188"/>
                  </a:lnTo>
                  <a:lnTo>
                    <a:pt x="640" y="4653"/>
                  </a:lnTo>
                  <a:lnTo>
                    <a:pt x="640" y="4990"/>
                  </a:lnTo>
                  <a:lnTo>
                    <a:pt x="733" y="5642"/>
                  </a:lnTo>
                  <a:lnTo>
                    <a:pt x="907" y="6247"/>
                  </a:lnTo>
                  <a:lnTo>
                    <a:pt x="1163" y="6805"/>
                  </a:lnTo>
                  <a:lnTo>
                    <a:pt x="1512" y="7328"/>
                  </a:lnTo>
                  <a:lnTo>
                    <a:pt x="1943" y="7805"/>
                  </a:lnTo>
                  <a:lnTo>
                    <a:pt x="2466" y="8236"/>
                  </a:lnTo>
                  <a:lnTo>
                    <a:pt x="3071" y="8631"/>
                  </a:lnTo>
                  <a:lnTo>
                    <a:pt x="3420" y="8817"/>
                  </a:lnTo>
                  <a:lnTo>
                    <a:pt x="3734" y="8968"/>
                  </a:lnTo>
                  <a:lnTo>
                    <a:pt x="5036" y="9468"/>
                  </a:lnTo>
                  <a:lnTo>
                    <a:pt x="6013" y="9829"/>
                  </a:lnTo>
                  <a:lnTo>
                    <a:pt x="6525" y="10003"/>
                  </a:lnTo>
                  <a:lnTo>
                    <a:pt x="7386" y="10364"/>
                  </a:lnTo>
                  <a:lnTo>
                    <a:pt x="8095" y="10725"/>
                  </a:lnTo>
                  <a:lnTo>
                    <a:pt x="8630" y="11097"/>
                  </a:lnTo>
                  <a:lnTo>
                    <a:pt x="8840" y="11283"/>
                  </a:lnTo>
                  <a:lnTo>
                    <a:pt x="9026" y="11481"/>
                  </a:lnTo>
                  <a:lnTo>
                    <a:pt x="9328" y="11911"/>
                  </a:lnTo>
                  <a:lnTo>
                    <a:pt x="9526" y="12388"/>
                  </a:lnTo>
                  <a:lnTo>
                    <a:pt x="9631" y="12888"/>
                  </a:lnTo>
                  <a:lnTo>
                    <a:pt x="9642" y="13167"/>
                  </a:lnTo>
                  <a:lnTo>
                    <a:pt x="9631" y="13481"/>
                  </a:lnTo>
                  <a:lnTo>
                    <a:pt x="9503" y="14074"/>
                  </a:lnTo>
                  <a:lnTo>
                    <a:pt x="9259" y="14609"/>
                  </a:lnTo>
                  <a:lnTo>
                    <a:pt x="8898" y="15063"/>
                  </a:lnTo>
                  <a:lnTo>
                    <a:pt x="8665" y="15272"/>
                  </a:lnTo>
                  <a:lnTo>
                    <a:pt x="8421" y="15458"/>
                  </a:lnTo>
                  <a:lnTo>
                    <a:pt x="7863" y="15749"/>
                  </a:lnTo>
                  <a:lnTo>
                    <a:pt x="7235" y="15947"/>
                  </a:lnTo>
                  <a:lnTo>
                    <a:pt x="6537" y="16051"/>
                  </a:lnTo>
                  <a:lnTo>
                    <a:pt x="6165" y="16051"/>
                  </a:lnTo>
                  <a:lnTo>
                    <a:pt x="5816" y="16040"/>
                  </a:lnTo>
                  <a:lnTo>
                    <a:pt x="5141" y="15912"/>
                  </a:lnTo>
                  <a:lnTo>
                    <a:pt x="4827" y="15796"/>
                  </a:lnTo>
                  <a:lnTo>
                    <a:pt x="4501" y="15656"/>
                  </a:lnTo>
                  <a:lnTo>
                    <a:pt x="3932" y="15295"/>
                  </a:lnTo>
                  <a:lnTo>
                    <a:pt x="3664" y="15086"/>
                  </a:lnTo>
                  <a:lnTo>
                    <a:pt x="3408" y="14853"/>
                  </a:lnTo>
                  <a:lnTo>
                    <a:pt x="2943" y="14318"/>
                  </a:lnTo>
                  <a:lnTo>
                    <a:pt x="2745" y="14004"/>
                  </a:lnTo>
                  <a:lnTo>
                    <a:pt x="2559" y="13679"/>
                  </a:lnTo>
                  <a:lnTo>
                    <a:pt x="2257" y="12981"/>
                  </a:lnTo>
                  <a:lnTo>
                    <a:pt x="2140" y="12597"/>
                  </a:lnTo>
                  <a:lnTo>
                    <a:pt x="0" y="13469"/>
                  </a:lnTo>
                  <a:lnTo>
                    <a:pt x="163" y="14004"/>
                  </a:lnTo>
                  <a:lnTo>
                    <a:pt x="605" y="14993"/>
                  </a:lnTo>
                  <a:lnTo>
                    <a:pt x="1175" y="15854"/>
                  </a:lnTo>
                  <a:lnTo>
                    <a:pt x="1873" y="16598"/>
                  </a:lnTo>
                  <a:lnTo>
                    <a:pt x="2280" y="16924"/>
                  </a:lnTo>
                  <a:lnTo>
                    <a:pt x="2699" y="17226"/>
                  </a:lnTo>
                  <a:lnTo>
                    <a:pt x="3594" y="17703"/>
                  </a:lnTo>
                  <a:lnTo>
                    <a:pt x="4548" y="18017"/>
                  </a:lnTo>
                  <a:lnTo>
                    <a:pt x="5571" y="18180"/>
                  </a:lnTo>
                  <a:lnTo>
                    <a:pt x="6107" y="18192"/>
                  </a:lnTo>
                  <a:lnTo>
                    <a:pt x="6711" y="18180"/>
                  </a:lnTo>
                  <a:lnTo>
                    <a:pt x="7840" y="18005"/>
                  </a:lnTo>
                  <a:lnTo>
                    <a:pt x="8875" y="17668"/>
                  </a:lnTo>
                  <a:lnTo>
                    <a:pt x="9817" y="17156"/>
                  </a:lnTo>
                  <a:lnTo>
                    <a:pt x="10247" y="16831"/>
                  </a:lnTo>
                  <a:lnTo>
                    <a:pt x="10456" y="16656"/>
                  </a:lnTo>
                  <a:lnTo>
                    <a:pt x="10817" y="16272"/>
                  </a:lnTo>
                  <a:lnTo>
                    <a:pt x="11131" y="15877"/>
                  </a:lnTo>
                  <a:lnTo>
                    <a:pt x="11399" y="15447"/>
                  </a:lnTo>
                  <a:lnTo>
                    <a:pt x="11608" y="14981"/>
                  </a:lnTo>
                  <a:lnTo>
                    <a:pt x="11759" y="14493"/>
                  </a:lnTo>
                  <a:lnTo>
                    <a:pt x="11899" y="13714"/>
                  </a:lnTo>
                  <a:lnTo>
                    <a:pt x="11922" y="13144"/>
                  </a:lnTo>
                  <a:lnTo>
                    <a:pt x="11910" y="12679"/>
                  </a:lnTo>
                  <a:lnTo>
                    <a:pt x="11771" y="11806"/>
                  </a:lnTo>
                  <a:lnTo>
                    <a:pt x="11480" y="11015"/>
                  </a:lnTo>
                  <a:lnTo>
                    <a:pt x="11061" y="10294"/>
                  </a:lnTo>
                  <a:lnTo>
                    <a:pt x="10805" y="9957"/>
                  </a:lnTo>
                  <a:lnTo>
                    <a:pt x="10503" y="9643"/>
                  </a:lnTo>
                  <a:lnTo>
                    <a:pt x="9747" y="9038"/>
                  </a:lnTo>
                  <a:lnTo>
                    <a:pt x="8805" y="8480"/>
                  </a:lnTo>
                  <a:lnTo>
                    <a:pt x="7665" y="7980"/>
                  </a:lnTo>
                  <a:lnTo>
                    <a:pt x="7025" y="7747"/>
                  </a:lnTo>
                  <a:lnTo>
                    <a:pt x="6386" y="7526"/>
                  </a:lnTo>
                  <a:lnTo>
                    <a:pt x="5304" y="7107"/>
                  </a:lnTo>
                  <a:lnTo>
                    <a:pt x="4467" y="6723"/>
                  </a:lnTo>
                  <a:lnTo>
                    <a:pt x="3850" y="6363"/>
                  </a:lnTo>
                  <a:lnTo>
                    <a:pt x="3629" y="6200"/>
                  </a:lnTo>
                  <a:lnTo>
                    <a:pt x="3455" y="6026"/>
                  </a:lnTo>
                  <a:lnTo>
                    <a:pt x="3187" y="5677"/>
                  </a:lnTo>
                  <a:lnTo>
                    <a:pt x="3013" y="5281"/>
                  </a:lnTo>
                  <a:lnTo>
                    <a:pt x="2931" y="4863"/>
                  </a:lnTo>
                  <a:lnTo>
                    <a:pt x="2920" y="4642"/>
                  </a:lnTo>
                  <a:lnTo>
                    <a:pt x="2931" y="4374"/>
                  </a:lnTo>
                  <a:lnTo>
                    <a:pt x="3048" y="3874"/>
                  </a:lnTo>
                  <a:lnTo>
                    <a:pt x="3269" y="3432"/>
                  </a:lnTo>
                  <a:lnTo>
                    <a:pt x="3606" y="3036"/>
                  </a:lnTo>
                  <a:lnTo>
                    <a:pt x="3827" y="2862"/>
                  </a:lnTo>
                  <a:lnTo>
                    <a:pt x="4048" y="2699"/>
                  </a:lnTo>
                  <a:lnTo>
                    <a:pt x="4548" y="2420"/>
                  </a:lnTo>
                  <a:lnTo>
                    <a:pt x="5106" y="2246"/>
                  </a:lnTo>
                  <a:lnTo>
                    <a:pt x="5711" y="2153"/>
                  </a:lnTo>
                  <a:lnTo>
                    <a:pt x="6037" y="2141"/>
                  </a:lnTo>
                  <a:lnTo>
                    <a:pt x="6339" y="2153"/>
                  </a:lnTo>
                  <a:lnTo>
                    <a:pt x="6909" y="2222"/>
                  </a:lnTo>
                  <a:lnTo>
                    <a:pt x="7432" y="2385"/>
                  </a:lnTo>
                  <a:lnTo>
                    <a:pt x="7921" y="2629"/>
                  </a:lnTo>
                  <a:lnTo>
                    <a:pt x="8142" y="2781"/>
                  </a:lnTo>
                  <a:lnTo>
                    <a:pt x="8351" y="2943"/>
                  </a:lnTo>
                  <a:lnTo>
                    <a:pt x="8712" y="3304"/>
                  </a:lnTo>
                  <a:lnTo>
                    <a:pt x="9003" y="3711"/>
                  </a:lnTo>
                  <a:lnTo>
                    <a:pt x="9224" y="4153"/>
                  </a:lnTo>
                  <a:lnTo>
                    <a:pt x="9305" y="4397"/>
                  </a:lnTo>
                  <a:lnTo>
                    <a:pt x="11399" y="3525"/>
                  </a:lnTo>
                  <a:lnTo>
                    <a:pt x="11271" y="3153"/>
                  </a:lnTo>
                  <a:lnTo>
                    <a:pt x="10898" y="2467"/>
                  </a:lnTo>
                  <a:lnTo>
                    <a:pt x="10410" y="1839"/>
                  </a:lnTo>
                  <a:lnTo>
                    <a:pt x="9805" y="1280"/>
                  </a:lnTo>
                  <a:lnTo>
                    <a:pt x="9445" y="1024"/>
                  </a:lnTo>
                  <a:lnTo>
                    <a:pt x="9072" y="780"/>
                  </a:lnTo>
                  <a:lnTo>
                    <a:pt x="8281" y="396"/>
                  </a:lnTo>
                  <a:lnTo>
                    <a:pt x="7409" y="140"/>
                  </a:lnTo>
                  <a:lnTo>
                    <a:pt x="6479" y="12"/>
                  </a:lnTo>
                  <a:lnTo>
                    <a:pt x="59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51"/>
            <p:cNvSpPr/>
            <p:nvPr/>
          </p:nvSpPr>
          <p:spPr>
            <a:xfrm>
              <a:off x="3537908" y="2732391"/>
              <a:ext cx="358395" cy="417573"/>
            </a:xfrm>
            <a:custGeom>
              <a:rect b="b" l="l" r="r" t="t"/>
              <a:pathLst>
                <a:path extrusionOk="0" h="12306" w="10562">
                  <a:moveTo>
                    <a:pt x="1" y="0"/>
                  </a:moveTo>
                  <a:lnTo>
                    <a:pt x="1" y="7490"/>
                  </a:lnTo>
                  <a:lnTo>
                    <a:pt x="24" y="8060"/>
                  </a:lnTo>
                  <a:lnTo>
                    <a:pt x="164" y="9084"/>
                  </a:lnTo>
                  <a:lnTo>
                    <a:pt x="466" y="9979"/>
                  </a:lnTo>
                  <a:lnTo>
                    <a:pt x="896" y="10735"/>
                  </a:lnTo>
                  <a:lnTo>
                    <a:pt x="1187" y="11061"/>
                  </a:lnTo>
                  <a:lnTo>
                    <a:pt x="1489" y="11352"/>
                  </a:lnTo>
                  <a:lnTo>
                    <a:pt x="2211" y="11817"/>
                  </a:lnTo>
                  <a:lnTo>
                    <a:pt x="3048" y="12131"/>
                  </a:lnTo>
                  <a:lnTo>
                    <a:pt x="4025" y="12294"/>
                  </a:lnTo>
                  <a:lnTo>
                    <a:pt x="4560" y="12306"/>
                  </a:lnTo>
                  <a:lnTo>
                    <a:pt x="4839" y="12294"/>
                  </a:lnTo>
                  <a:lnTo>
                    <a:pt x="5397" y="12224"/>
                  </a:lnTo>
                  <a:lnTo>
                    <a:pt x="5944" y="12085"/>
                  </a:lnTo>
                  <a:lnTo>
                    <a:pt x="6479" y="11864"/>
                  </a:lnTo>
                  <a:lnTo>
                    <a:pt x="6758" y="11724"/>
                  </a:lnTo>
                  <a:lnTo>
                    <a:pt x="7014" y="11584"/>
                  </a:lnTo>
                  <a:lnTo>
                    <a:pt x="7479" y="11247"/>
                  </a:lnTo>
                  <a:lnTo>
                    <a:pt x="7875" y="10887"/>
                  </a:lnTo>
                  <a:lnTo>
                    <a:pt x="8189" y="10491"/>
                  </a:lnTo>
                  <a:lnTo>
                    <a:pt x="8317" y="10270"/>
                  </a:lnTo>
                  <a:lnTo>
                    <a:pt x="8422" y="10270"/>
                  </a:lnTo>
                  <a:lnTo>
                    <a:pt x="8422" y="11933"/>
                  </a:lnTo>
                  <a:lnTo>
                    <a:pt x="10562" y="11933"/>
                  </a:lnTo>
                  <a:lnTo>
                    <a:pt x="10562" y="12"/>
                  </a:lnTo>
                  <a:lnTo>
                    <a:pt x="8340" y="12"/>
                  </a:lnTo>
                  <a:lnTo>
                    <a:pt x="8340" y="6606"/>
                  </a:lnTo>
                  <a:lnTo>
                    <a:pt x="8328" y="6979"/>
                  </a:lnTo>
                  <a:lnTo>
                    <a:pt x="8212" y="7676"/>
                  </a:lnTo>
                  <a:lnTo>
                    <a:pt x="7991" y="8328"/>
                  </a:lnTo>
                  <a:lnTo>
                    <a:pt x="7654" y="8921"/>
                  </a:lnTo>
                  <a:lnTo>
                    <a:pt x="7433" y="9200"/>
                  </a:lnTo>
                  <a:lnTo>
                    <a:pt x="7212" y="9456"/>
                  </a:lnTo>
                  <a:lnTo>
                    <a:pt x="6700" y="9851"/>
                  </a:lnTo>
                  <a:lnTo>
                    <a:pt x="6142" y="10119"/>
                  </a:lnTo>
                  <a:lnTo>
                    <a:pt x="5525" y="10259"/>
                  </a:lnTo>
                  <a:lnTo>
                    <a:pt x="5200" y="10270"/>
                  </a:lnTo>
                  <a:lnTo>
                    <a:pt x="4839" y="10259"/>
                  </a:lnTo>
                  <a:lnTo>
                    <a:pt x="4211" y="10165"/>
                  </a:lnTo>
                  <a:lnTo>
                    <a:pt x="3664" y="9991"/>
                  </a:lnTo>
                  <a:lnTo>
                    <a:pt x="3211" y="9712"/>
                  </a:lnTo>
                  <a:lnTo>
                    <a:pt x="2839" y="9351"/>
                  </a:lnTo>
                  <a:lnTo>
                    <a:pt x="2560" y="8898"/>
                  </a:lnTo>
                  <a:lnTo>
                    <a:pt x="2362" y="8339"/>
                  </a:lnTo>
                  <a:lnTo>
                    <a:pt x="2257" y="7711"/>
                  </a:lnTo>
                  <a:lnTo>
                    <a:pt x="2245" y="7351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51"/>
            <p:cNvSpPr/>
            <p:nvPr/>
          </p:nvSpPr>
          <p:spPr>
            <a:xfrm>
              <a:off x="3962199" y="2539384"/>
              <a:ext cx="107770" cy="597959"/>
            </a:xfrm>
            <a:custGeom>
              <a:rect b="b" l="l" r="r" t="t"/>
              <a:pathLst>
                <a:path extrusionOk="0" h="17622" w="3176">
                  <a:moveTo>
                    <a:pt x="1431" y="1"/>
                  </a:moveTo>
                  <a:lnTo>
                    <a:pt x="1128" y="59"/>
                  </a:lnTo>
                  <a:lnTo>
                    <a:pt x="849" y="175"/>
                  </a:lnTo>
                  <a:lnTo>
                    <a:pt x="593" y="349"/>
                  </a:lnTo>
                  <a:lnTo>
                    <a:pt x="465" y="466"/>
                  </a:lnTo>
                  <a:lnTo>
                    <a:pt x="361" y="582"/>
                  </a:lnTo>
                  <a:lnTo>
                    <a:pt x="186" y="838"/>
                  </a:lnTo>
                  <a:lnTo>
                    <a:pt x="70" y="1117"/>
                  </a:lnTo>
                  <a:lnTo>
                    <a:pt x="12" y="1420"/>
                  </a:lnTo>
                  <a:lnTo>
                    <a:pt x="0" y="1582"/>
                  </a:lnTo>
                  <a:lnTo>
                    <a:pt x="12" y="1745"/>
                  </a:lnTo>
                  <a:lnTo>
                    <a:pt x="70" y="2048"/>
                  </a:lnTo>
                  <a:lnTo>
                    <a:pt x="186" y="2327"/>
                  </a:lnTo>
                  <a:lnTo>
                    <a:pt x="361" y="2583"/>
                  </a:lnTo>
                  <a:lnTo>
                    <a:pt x="465" y="2699"/>
                  </a:lnTo>
                  <a:lnTo>
                    <a:pt x="593" y="2804"/>
                  </a:lnTo>
                  <a:lnTo>
                    <a:pt x="849" y="2978"/>
                  </a:lnTo>
                  <a:lnTo>
                    <a:pt x="1128" y="3094"/>
                  </a:lnTo>
                  <a:lnTo>
                    <a:pt x="1431" y="3164"/>
                  </a:lnTo>
                  <a:lnTo>
                    <a:pt x="1756" y="3164"/>
                  </a:lnTo>
                  <a:lnTo>
                    <a:pt x="2059" y="3094"/>
                  </a:lnTo>
                  <a:lnTo>
                    <a:pt x="2338" y="2978"/>
                  </a:lnTo>
                  <a:lnTo>
                    <a:pt x="2594" y="2804"/>
                  </a:lnTo>
                  <a:lnTo>
                    <a:pt x="2710" y="2699"/>
                  </a:lnTo>
                  <a:lnTo>
                    <a:pt x="2815" y="2583"/>
                  </a:lnTo>
                  <a:lnTo>
                    <a:pt x="2989" y="2327"/>
                  </a:lnTo>
                  <a:lnTo>
                    <a:pt x="3105" y="2048"/>
                  </a:lnTo>
                  <a:lnTo>
                    <a:pt x="3175" y="1745"/>
                  </a:lnTo>
                  <a:lnTo>
                    <a:pt x="3175" y="1582"/>
                  </a:lnTo>
                  <a:lnTo>
                    <a:pt x="3175" y="1420"/>
                  </a:lnTo>
                  <a:lnTo>
                    <a:pt x="3105" y="1117"/>
                  </a:lnTo>
                  <a:lnTo>
                    <a:pt x="2989" y="838"/>
                  </a:lnTo>
                  <a:lnTo>
                    <a:pt x="2815" y="582"/>
                  </a:lnTo>
                  <a:lnTo>
                    <a:pt x="2710" y="466"/>
                  </a:lnTo>
                  <a:lnTo>
                    <a:pt x="2594" y="349"/>
                  </a:lnTo>
                  <a:lnTo>
                    <a:pt x="2338" y="175"/>
                  </a:lnTo>
                  <a:lnTo>
                    <a:pt x="2059" y="59"/>
                  </a:lnTo>
                  <a:lnTo>
                    <a:pt x="1756" y="1"/>
                  </a:lnTo>
                  <a:close/>
                  <a:moveTo>
                    <a:pt x="477" y="5688"/>
                  </a:moveTo>
                  <a:lnTo>
                    <a:pt x="477" y="17621"/>
                  </a:lnTo>
                  <a:lnTo>
                    <a:pt x="2710" y="17621"/>
                  </a:lnTo>
                  <a:lnTo>
                    <a:pt x="2710" y="5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51"/>
            <p:cNvSpPr/>
            <p:nvPr/>
          </p:nvSpPr>
          <p:spPr>
            <a:xfrm>
              <a:off x="4099931" y="2608436"/>
              <a:ext cx="256564" cy="535217"/>
            </a:xfrm>
            <a:custGeom>
              <a:rect b="b" l="l" r="r" t="t"/>
              <a:pathLst>
                <a:path extrusionOk="0" h="15773" w="7561">
                  <a:moveTo>
                    <a:pt x="2094" y="1"/>
                  </a:moveTo>
                  <a:lnTo>
                    <a:pt x="2094" y="3641"/>
                  </a:lnTo>
                  <a:lnTo>
                    <a:pt x="0" y="3641"/>
                  </a:lnTo>
                  <a:lnTo>
                    <a:pt x="0" y="5700"/>
                  </a:lnTo>
                  <a:lnTo>
                    <a:pt x="2094" y="5700"/>
                  </a:lnTo>
                  <a:lnTo>
                    <a:pt x="2094" y="12365"/>
                  </a:lnTo>
                  <a:lnTo>
                    <a:pt x="2117" y="12760"/>
                  </a:lnTo>
                  <a:lnTo>
                    <a:pt x="2245" y="13470"/>
                  </a:lnTo>
                  <a:lnTo>
                    <a:pt x="2489" y="14098"/>
                  </a:lnTo>
                  <a:lnTo>
                    <a:pt x="2850" y="14633"/>
                  </a:lnTo>
                  <a:lnTo>
                    <a:pt x="3082" y="14865"/>
                  </a:lnTo>
                  <a:lnTo>
                    <a:pt x="3338" y="15086"/>
                  </a:lnTo>
                  <a:lnTo>
                    <a:pt x="3885" y="15424"/>
                  </a:lnTo>
                  <a:lnTo>
                    <a:pt x="4490" y="15645"/>
                  </a:lnTo>
                  <a:lnTo>
                    <a:pt x="5153" y="15761"/>
                  </a:lnTo>
                  <a:lnTo>
                    <a:pt x="5513" y="15772"/>
                  </a:lnTo>
                  <a:lnTo>
                    <a:pt x="6095" y="15761"/>
                  </a:lnTo>
                  <a:lnTo>
                    <a:pt x="6862" y="15645"/>
                  </a:lnTo>
                  <a:lnTo>
                    <a:pt x="7339" y="15517"/>
                  </a:lnTo>
                  <a:lnTo>
                    <a:pt x="7560" y="15435"/>
                  </a:lnTo>
                  <a:lnTo>
                    <a:pt x="6851" y="13446"/>
                  </a:lnTo>
                  <a:lnTo>
                    <a:pt x="6630" y="13539"/>
                  </a:lnTo>
                  <a:lnTo>
                    <a:pt x="6374" y="13609"/>
                  </a:lnTo>
                  <a:lnTo>
                    <a:pt x="6106" y="13656"/>
                  </a:lnTo>
                  <a:lnTo>
                    <a:pt x="5851" y="13667"/>
                  </a:lnTo>
                  <a:lnTo>
                    <a:pt x="5560" y="13644"/>
                  </a:lnTo>
                  <a:lnTo>
                    <a:pt x="5164" y="13504"/>
                  </a:lnTo>
                  <a:lnTo>
                    <a:pt x="4920" y="13342"/>
                  </a:lnTo>
                  <a:lnTo>
                    <a:pt x="4804" y="13237"/>
                  </a:lnTo>
                  <a:lnTo>
                    <a:pt x="4688" y="13132"/>
                  </a:lnTo>
                  <a:lnTo>
                    <a:pt x="4513" y="12818"/>
                  </a:lnTo>
                  <a:lnTo>
                    <a:pt x="4397" y="12423"/>
                  </a:lnTo>
                  <a:lnTo>
                    <a:pt x="4339" y="11923"/>
                  </a:lnTo>
                  <a:lnTo>
                    <a:pt x="4339" y="11632"/>
                  </a:lnTo>
                  <a:lnTo>
                    <a:pt x="4339" y="5700"/>
                  </a:lnTo>
                  <a:lnTo>
                    <a:pt x="7258" y="5700"/>
                  </a:lnTo>
                  <a:lnTo>
                    <a:pt x="7258" y="3641"/>
                  </a:lnTo>
                  <a:lnTo>
                    <a:pt x="4339" y="3641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51"/>
            <p:cNvSpPr/>
            <p:nvPr/>
          </p:nvSpPr>
          <p:spPr>
            <a:xfrm>
              <a:off x="4366335" y="2719361"/>
              <a:ext cx="396264" cy="431011"/>
            </a:xfrm>
            <a:custGeom>
              <a:rect b="b" l="l" r="r" t="t"/>
              <a:pathLst>
                <a:path extrusionOk="0" h="12702" w="11678">
                  <a:moveTo>
                    <a:pt x="5851" y="2047"/>
                  </a:moveTo>
                  <a:lnTo>
                    <a:pt x="6223" y="2059"/>
                  </a:lnTo>
                  <a:lnTo>
                    <a:pt x="6909" y="2164"/>
                  </a:lnTo>
                  <a:lnTo>
                    <a:pt x="7525" y="2361"/>
                  </a:lnTo>
                  <a:lnTo>
                    <a:pt x="8060" y="2664"/>
                  </a:lnTo>
                  <a:lnTo>
                    <a:pt x="8293" y="2861"/>
                  </a:lnTo>
                  <a:lnTo>
                    <a:pt x="8502" y="3071"/>
                  </a:lnTo>
                  <a:lnTo>
                    <a:pt x="8863" y="3524"/>
                  </a:lnTo>
                  <a:lnTo>
                    <a:pt x="9107" y="4036"/>
                  </a:lnTo>
                  <a:lnTo>
                    <a:pt x="9258" y="4606"/>
                  </a:lnTo>
                  <a:lnTo>
                    <a:pt x="9293" y="4908"/>
                  </a:lnTo>
                  <a:lnTo>
                    <a:pt x="2466" y="4908"/>
                  </a:lnTo>
                  <a:lnTo>
                    <a:pt x="2536" y="4594"/>
                  </a:lnTo>
                  <a:lnTo>
                    <a:pt x="2757" y="4001"/>
                  </a:lnTo>
                  <a:lnTo>
                    <a:pt x="3059" y="3478"/>
                  </a:lnTo>
                  <a:lnTo>
                    <a:pt x="3443" y="3024"/>
                  </a:lnTo>
                  <a:lnTo>
                    <a:pt x="3664" y="2827"/>
                  </a:lnTo>
                  <a:lnTo>
                    <a:pt x="3897" y="2640"/>
                  </a:lnTo>
                  <a:lnTo>
                    <a:pt x="4397" y="2350"/>
                  </a:lnTo>
                  <a:lnTo>
                    <a:pt x="4943" y="2152"/>
                  </a:lnTo>
                  <a:lnTo>
                    <a:pt x="5536" y="2059"/>
                  </a:lnTo>
                  <a:lnTo>
                    <a:pt x="5851" y="2047"/>
                  </a:lnTo>
                  <a:close/>
                  <a:moveTo>
                    <a:pt x="5571" y="0"/>
                  </a:moveTo>
                  <a:lnTo>
                    <a:pt x="4955" y="58"/>
                  </a:lnTo>
                  <a:lnTo>
                    <a:pt x="4373" y="175"/>
                  </a:lnTo>
                  <a:lnTo>
                    <a:pt x="3815" y="349"/>
                  </a:lnTo>
                  <a:lnTo>
                    <a:pt x="3280" y="570"/>
                  </a:lnTo>
                  <a:lnTo>
                    <a:pt x="2780" y="861"/>
                  </a:lnTo>
                  <a:lnTo>
                    <a:pt x="2315" y="1198"/>
                  </a:lnTo>
                  <a:lnTo>
                    <a:pt x="1873" y="1594"/>
                  </a:lnTo>
                  <a:lnTo>
                    <a:pt x="1663" y="1815"/>
                  </a:lnTo>
                  <a:lnTo>
                    <a:pt x="1454" y="2047"/>
                  </a:lnTo>
                  <a:lnTo>
                    <a:pt x="1093" y="2524"/>
                  </a:lnTo>
                  <a:lnTo>
                    <a:pt x="779" y="3036"/>
                  </a:lnTo>
                  <a:lnTo>
                    <a:pt x="524" y="3571"/>
                  </a:lnTo>
                  <a:lnTo>
                    <a:pt x="314" y="4141"/>
                  </a:lnTo>
                  <a:lnTo>
                    <a:pt x="163" y="4734"/>
                  </a:lnTo>
                  <a:lnTo>
                    <a:pt x="23" y="5676"/>
                  </a:lnTo>
                  <a:lnTo>
                    <a:pt x="0" y="6351"/>
                  </a:lnTo>
                  <a:lnTo>
                    <a:pt x="12" y="6688"/>
                  </a:lnTo>
                  <a:lnTo>
                    <a:pt x="58" y="7351"/>
                  </a:lnTo>
                  <a:lnTo>
                    <a:pt x="163" y="7979"/>
                  </a:lnTo>
                  <a:lnTo>
                    <a:pt x="326" y="8572"/>
                  </a:lnTo>
                  <a:lnTo>
                    <a:pt x="535" y="9142"/>
                  </a:lnTo>
                  <a:lnTo>
                    <a:pt x="803" y="9677"/>
                  </a:lnTo>
                  <a:lnTo>
                    <a:pt x="1128" y="10189"/>
                  </a:lnTo>
                  <a:lnTo>
                    <a:pt x="1501" y="10677"/>
                  </a:lnTo>
                  <a:lnTo>
                    <a:pt x="1710" y="10898"/>
                  </a:lnTo>
                  <a:lnTo>
                    <a:pt x="1919" y="11119"/>
                  </a:lnTo>
                  <a:lnTo>
                    <a:pt x="2373" y="11515"/>
                  </a:lnTo>
                  <a:lnTo>
                    <a:pt x="2861" y="11852"/>
                  </a:lnTo>
                  <a:lnTo>
                    <a:pt x="3373" y="12143"/>
                  </a:lnTo>
                  <a:lnTo>
                    <a:pt x="3908" y="12364"/>
                  </a:lnTo>
                  <a:lnTo>
                    <a:pt x="4478" y="12527"/>
                  </a:lnTo>
                  <a:lnTo>
                    <a:pt x="5083" y="12643"/>
                  </a:lnTo>
                  <a:lnTo>
                    <a:pt x="5711" y="12701"/>
                  </a:lnTo>
                  <a:lnTo>
                    <a:pt x="6037" y="12701"/>
                  </a:lnTo>
                  <a:lnTo>
                    <a:pt x="6479" y="12690"/>
                  </a:lnTo>
                  <a:lnTo>
                    <a:pt x="7328" y="12585"/>
                  </a:lnTo>
                  <a:lnTo>
                    <a:pt x="8130" y="12376"/>
                  </a:lnTo>
                  <a:lnTo>
                    <a:pt x="8886" y="12061"/>
                  </a:lnTo>
                  <a:lnTo>
                    <a:pt x="9247" y="11864"/>
                  </a:lnTo>
                  <a:lnTo>
                    <a:pt x="9596" y="11643"/>
                  </a:lnTo>
                  <a:lnTo>
                    <a:pt x="10235" y="11131"/>
                  </a:lnTo>
                  <a:lnTo>
                    <a:pt x="10782" y="10549"/>
                  </a:lnTo>
                  <a:lnTo>
                    <a:pt x="11271" y="9875"/>
                  </a:lnTo>
                  <a:lnTo>
                    <a:pt x="11480" y="9503"/>
                  </a:lnTo>
                  <a:lnTo>
                    <a:pt x="9479" y="8537"/>
                  </a:lnTo>
                  <a:lnTo>
                    <a:pt x="9328" y="8793"/>
                  </a:lnTo>
                  <a:lnTo>
                    <a:pt x="8991" y="9258"/>
                  </a:lnTo>
                  <a:lnTo>
                    <a:pt x="8630" y="9666"/>
                  </a:lnTo>
                  <a:lnTo>
                    <a:pt x="8235" y="9991"/>
                  </a:lnTo>
                  <a:lnTo>
                    <a:pt x="7816" y="10259"/>
                  </a:lnTo>
                  <a:lnTo>
                    <a:pt x="7374" y="10468"/>
                  </a:lnTo>
                  <a:lnTo>
                    <a:pt x="6897" y="10596"/>
                  </a:lnTo>
                  <a:lnTo>
                    <a:pt x="6386" y="10666"/>
                  </a:lnTo>
                  <a:lnTo>
                    <a:pt x="6130" y="10666"/>
                  </a:lnTo>
                  <a:lnTo>
                    <a:pt x="5746" y="10654"/>
                  </a:lnTo>
                  <a:lnTo>
                    <a:pt x="5013" y="10526"/>
                  </a:lnTo>
                  <a:lnTo>
                    <a:pt x="4350" y="10247"/>
                  </a:lnTo>
                  <a:lnTo>
                    <a:pt x="3734" y="9852"/>
                  </a:lnTo>
                  <a:lnTo>
                    <a:pt x="3455" y="9596"/>
                  </a:lnTo>
                  <a:lnTo>
                    <a:pt x="3187" y="9317"/>
                  </a:lnTo>
                  <a:lnTo>
                    <a:pt x="2757" y="8700"/>
                  </a:lnTo>
                  <a:lnTo>
                    <a:pt x="2466" y="7991"/>
                  </a:lnTo>
                  <a:lnTo>
                    <a:pt x="2303" y="7200"/>
                  </a:lnTo>
                  <a:lnTo>
                    <a:pt x="2291" y="6769"/>
                  </a:lnTo>
                  <a:lnTo>
                    <a:pt x="11643" y="6769"/>
                  </a:lnTo>
                  <a:lnTo>
                    <a:pt x="11678" y="6525"/>
                  </a:lnTo>
                  <a:lnTo>
                    <a:pt x="11666" y="5769"/>
                  </a:lnTo>
                  <a:lnTo>
                    <a:pt x="11526" y="4722"/>
                  </a:lnTo>
                  <a:lnTo>
                    <a:pt x="11375" y="4083"/>
                  </a:lnTo>
                  <a:lnTo>
                    <a:pt x="11178" y="3478"/>
                  </a:lnTo>
                  <a:lnTo>
                    <a:pt x="10933" y="2920"/>
                  </a:lnTo>
                  <a:lnTo>
                    <a:pt x="10642" y="2408"/>
                  </a:lnTo>
                  <a:lnTo>
                    <a:pt x="10305" y="1931"/>
                  </a:lnTo>
                  <a:lnTo>
                    <a:pt x="10107" y="1710"/>
                  </a:lnTo>
                  <a:lnTo>
                    <a:pt x="9910" y="1501"/>
                  </a:lnTo>
                  <a:lnTo>
                    <a:pt x="9479" y="1128"/>
                  </a:lnTo>
                  <a:lnTo>
                    <a:pt x="9026" y="803"/>
                  </a:lnTo>
                  <a:lnTo>
                    <a:pt x="8537" y="535"/>
                  </a:lnTo>
                  <a:lnTo>
                    <a:pt x="8002" y="326"/>
                  </a:lnTo>
                  <a:lnTo>
                    <a:pt x="7444" y="163"/>
                  </a:lnTo>
                  <a:lnTo>
                    <a:pt x="6851" y="58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_G Suite content">
  <p:cSld name="CUSTOM_3_1_1_1_1_1_1_1_1_1_1_1_2_1_1_2_1_1">
    <p:bg>
      <p:bgPr>
        <a:solidFill>
          <a:srgbClr val="FFFFFF"/>
        </a:solidFill>
      </p:bgPr>
    </p:bg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52"/>
          <p:cNvSpPr txBox="1"/>
          <p:nvPr>
            <p:ph type="title"/>
          </p:nvPr>
        </p:nvSpPr>
        <p:spPr>
          <a:xfrm>
            <a:off x="761950" y="809375"/>
            <a:ext cx="5079900" cy="35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5" name="Google Shape;2295;p152"/>
          <p:cNvSpPr txBox="1"/>
          <p:nvPr>
            <p:ph idx="1" type="body"/>
          </p:nvPr>
        </p:nvSpPr>
        <p:spPr>
          <a:xfrm>
            <a:off x="761975" y="1514275"/>
            <a:ext cx="5079900" cy="24672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296" name="Google Shape;2296;p152"/>
          <p:cNvGrpSpPr/>
          <p:nvPr/>
        </p:nvGrpSpPr>
        <p:grpSpPr>
          <a:xfrm>
            <a:off x="761950" y="4602545"/>
            <a:ext cx="659482" cy="163445"/>
            <a:chOff x="2270225" y="2532665"/>
            <a:chExt cx="2492373" cy="617707"/>
          </a:xfrm>
        </p:grpSpPr>
        <p:sp>
          <p:nvSpPr>
            <p:cNvPr id="2297" name="Google Shape;2297;p152"/>
            <p:cNvSpPr/>
            <p:nvPr/>
          </p:nvSpPr>
          <p:spPr>
            <a:xfrm>
              <a:off x="2270225" y="2532665"/>
              <a:ext cx="607052" cy="617707"/>
            </a:xfrm>
            <a:custGeom>
              <a:rect b="b" l="l" r="r" t="t"/>
              <a:pathLst>
                <a:path extrusionOk="0" h="18204" w="17890">
                  <a:moveTo>
                    <a:pt x="9224" y="1"/>
                  </a:moveTo>
                  <a:lnTo>
                    <a:pt x="8747" y="12"/>
                  </a:lnTo>
                  <a:lnTo>
                    <a:pt x="7829" y="94"/>
                  </a:lnTo>
                  <a:lnTo>
                    <a:pt x="6933" y="268"/>
                  </a:lnTo>
                  <a:lnTo>
                    <a:pt x="6061" y="524"/>
                  </a:lnTo>
                  <a:lnTo>
                    <a:pt x="5642" y="687"/>
                  </a:lnTo>
                  <a:lnTo>
                    <a:pt x="5223" y="862"/>
                  </a:lnTo>
                  <a:lnTo>
                    <a:pt x="4432" y="1280"/>
                  </a:lnTo>
                  <a:lnTo>
                    <a:pt x="3700" y="1745"/>
                  </a:lnTo>
                  <a:lnTo>
                    <a:pt x="3025" y="2280"/>
                  </a:lnTo>
                  <a:lnTo>
                    <a:pt x="2711" y="2571"/>
                  </a:lnTo>
                  <a:lnTo>
                    <a:pt x="2397" y="2885"/>
                  </a:lnTo>
                  <a:lnTo>
                    <a:pt x="1839" y="3548"/>
                  </a:lnTo>
                  <a:lnTo>
                    <a:pt x="1339" y="4269"/>
                  </a:lnTo>
                  <a:lnTo>
                    <a:pt x="908" y="5049"/>
                  </a:lnTo>
                  <a:lnTo>
                    <a:pt x="734" y="5456"/>
                  </a:lnTo>
                  <a:lnTo>
                    <a:pt x="559" y="5874"/>
                  </a:lnTo>
                  <a:lnTo>
                    <a:pt x="280" y="6747"/>
                  </a:lnTo>
                  <a:lnTo>
                    <a:pt x="106" y="7654"/>
                  </a:lnTo>
                  <a:lnTo>
                    <a:pt x="13" y="8608"/>
                  </a:lnTo>
                  <a:lnTo>
                    <a:pt x="1" y="9108"/>
                  </a:lnTo>
                  <a:lnTo>
                    <a:pt x="13" y="9596"/>
                  </a:lnTo>
                  <a:lnTo>
                    <a:pt x="106" y="10550"/>
                  </a:lnTo>
                  <a:lnTo>
                    <a:pt x="280" y="11469"/>
                  </a:lnTo>
                  <a:lnTo>
                    <a:pt x="559" y="12341"/>
                  </a:lnTo>
                  <a:lnTo>
                    <a:pt x="734" y="12748"/>
                  </a:lnTo>
                  <a:lnTo>
                    <a:pt x="908" y="13167"/>
                  </a:lnTo>
                  <a:lnTo>
                    <a:pt x="1339" y="13935"/>
                  </a:lnTo>
                  <a:lnTo>
                    <a:pt x="1839" y="14656"/>
                  </a:lnTo>
                  <a:lnTo>
                    <a:pt x="2397" y="15319"/>
                  </a:lnTo>
                  <a:lnTo>
                    <a:pt x="2711" y="15621"/>
                  </a:lnTo>
                  <a:lnTo>
                    <a:pt x="3025" y="15924"/>
                  </a:lnTo>
                  <a:lnTo>
                    <a:pt x="3711" y="16459"/>
                  </a:lnTo>
                  <a:lnTo>
                    <a:pt x="4444" y="16935"/>
                  </a:lnTo>
                  <a:lnTo>
                    <a:pt x="5223" y="17342"/>
                  </a:lnTo>
                  <a:lnTo>
                    <a:pt x="5642" y="17529"/>
                  </a:lnTo>
                  <a:lnTo>
                    <a:pt x="6061" y="17680"/>
                  </a:lnTo>
                  <a:lnTo>
                    <a:pt x="6933" y="17936"/>
                  </a:lnTo>
                  <a:lnTo>
                    <a:pt x="7829" y="18110"/>
                  </a:lnTo>
                  <a:lnTo>
                    <a:pt x="8747" y="18203"/>
                  </a:lnTo>
                  <a:lnTo>
                    <a:pt x="9748" y="18203"/>
                  </a:lnTo>
                  <a:lnTo>
                    <a:pt x="10736" y="18122"/>
                  </a:lnTo>
                  <a:lnTo>
                    <a:pt x="11678" y="17947"/>
                  </a:lnTo>
                  <a:lnTo>
                    <a:pt x="12551" y="17691"/>
                  </a:lnTo>
                  <a:lnTo>
                    <a:pt x="12970" y="17529"/>
                  </a:lnTo>
                  <a:lnTo>
                    <a:pt x="13377" y="17342"/>
                  </a:lnTo>
                  <a:lnTo>
                    <a:pt x="14133" y="16924"/>
                  </a:lnTo>
                  <a:lnTo>
                    <a:pt x="14830" y="16447"/>
                  </a:lnTo>
                  <a:lnTo>
                    <a:pt x="15482" y="15889"/>
                  </a:lnTo>
                  <a:lnTo>
                    <a:pt x="15773" y="15586"/>
                  </a:lnTo>
                  <a:lnTo>
                    <a:pt x="16040" y="15307"/>
                  </a:lnTo>
                  <a:lnTo>
                    <a:pt x="16505" y="14702"/>
                  </a:lnTo>
                  <a:lnTo>
                    <a:pt x="16901" y="14051"/>
                  </a:lnTo>
                  <a:lnTo>
                    <a:pt x="17226" y="13365"/>
                  </a:lnTo>
                  <a:lnTo>
                    <a:pt x="17354" y="13004"/>
                  </a:lnTo>
                  <a:lnTo>
                    <a:pt x="17482" y="12632"/>
                  </a:lnTo>
                  <a:lnTo>
                    <a:pt x="17680" y="11864"/>
                  </a:lnTo>
                  <a:lnTo>
                    <a:pt x="17808" y="11062"/>
                  </a:lnTo>
                  <a:lnTo>
                    <a:pt x="17878" y="10213"/>
                  </a:lnTo>
                  <a:lnTo>
                    <a:pt x="17889" y="9771"/>
                  </a:lnTo>
                  <a:lnTo>
                    <a:pt x="17878" y="9352"/>
                  </a:lnTo>
                  <a:lnTo>
                    <a:pt x="17831" y="8922"/>
                  </a:lnTo>
                  <a:lnTo>
                    <a:pt x="17761" y="8503"/>
                  </a:lnTo>
                  <a:lnTo>
                    <a:pt x="17692" y="8189"/>
                  </a:lnTo>
                  <a:lnTo>
                    <a:pt x="9131" y="8189"/>
                  </a:lnTo>
                  <a:lnTo>
                    <a:pt x="9131" y="11166"/>
                  </a:lnTo>
                  <a:lnTo>
                    <a:pt x="14377" y="11166"/>
                  </a:lnTo>
                  <a:lnTo>
                    <a:pt x="14272" y="11539"/>
                  </a:lnTo>
                  <a:lnTo>
                    <a:pt x="13993" y="12213"/>
                  </a:lnTo>
                  <a:lnTo>
                    <a:pt x="13830" y="12527"/>
                  </a:lnTo>
                  <a:lnTo>
                    <a:pt x="13644" y="12806"/>
                  </a:lnTo>
                  <a:lnTo>
                    <a:pt x="13249" y="13307"/>
                  </a:lnTo>
                  <a:lnTo>
                    <a:pt x="13028" y="13528"/>
                  </a:lnTo>
                  <a:lnTo>
                    <a:pt x="12679" y="13818"/>
                  </a:lnTo>
                  <a:lnTo>
                    <a:pt x="11876" y="14295"/>
                  </a:lnTo>
                  <a:lnTo>
                    <a:pt x="11434" y="14481"/>
                  </a:lnTo>
                  <a:lnTo>
                    <a:pt x="10957" y="14644"/>
                  </a:lnTo>
                  <a:lnTo>
                    <a:pt x="9864" y="14819"/>
                  </a:lnTo>
                  <a:lnTo>
                    <a:pt x="9248" y="14830"/>
                  </a:lnTo>
                  <a:lnTo>
                    <a:pt x="8666" y="14819"/>
                  </a:lnTo>
                  <a:lnTo>
                    <a:pt x="7829" y="14679"/>
                  </a:lnTo>
                  <a:lnTo>
                    <a:pt x="7294" y="14528"/>
                  </a:lnTo>
                  <a:lnTo>
                    <a:pt x="7038" y="14423"/>
                  </a:lnTo>
                  <a:lnTo>
                    <a:pt x="6538" y="14202"/>
                  </a:lnTo>
                  <a:lnTo>
                    <a:pt x="5619" y="13621"/>
                  </a:lnTo>
                  <a:lnTo>
                    <a:pt x="5223" y="13260"/>
                  </a:lnTo>
                  <a:lnTo>
                    <a:pt x="5026" y="13074"/>
                  </a:lnTo>
                  <a:lnTo>
                    <a:pt x="4677" y="12667"/>
                  </a:lnTo>
                  <a:lnTo>
                    <a:pt x="4374" y="12213"/>
                  </a:lnTo>
                  <a:lnTo>
                    <a:pt x="4107" y="11725"/>
                  </a:lnTo>
                  <a:lnTo>
                    <a:pt x="3990" y="11457"/>
                  </a:lnTo>
                  <a:lnTo>
                    <a:pt x="3874" y="11190"/>
                  </a:lnTo>
                  <a:lnTo>
                    <a:pt x="3700" y="10631"/>
                  </a:lnTo>
                  <a:lnTo>
                    <a:pt x="3595" y="10050"/>
                  </a:lnTo>
                  <a:lnTo>
                    <a:pt x="3537" y="9422"/>
                  </a:lnTo>
                  <a:lnTo>
                    <a:pt x="3537" y="9108"/>
                  </a:lnTo>
                  <a:lnTo>
                    <a:pt x="3537" y="8782"/>
                  </a:lnTo>
                  <a:lnTo>
                    <a:pt x="3595" y="8166"/>
                  </a:lnTo>
                  <a:lnTo>
                    <a:pt x="3700" y="7584"/>
                  </a:lnTo>
                  <a:lnTo>
                    <a:pt x="3874" y="7014"/>
                  </a:lnTo>
                  <a:lnTo>
                    <a:pt x="3990" y="6747"/>
                  </a:lnTo>
                  <a:lnTo>
                    <a:pt x="4223" y="6235"/>
                  </a:lnTo>
                  <a:lnTo>
                    <a:pt x="4677" y="5537"/>
                  </a:lnTo>
                  <a:lnTo>
                    <a:pt x="5026" y="5130"/>
                  </a:lnTo>
                  <a:lnTo>
                    <a:pt x="5223" y="4932"/>
                  </a:lnTo>
                  <a:lnTo>
                    <a:pt x="5409" y="4746"/>
                  </a:lnTo>
                  <a:lnTo>
                    <a:pt x="5828" y="4409"/>
                  </a:lnTo>
                  <a:lnTo>
                    <a:pt x="6503" y="3990"/>
                  </a:lnTo>
                  <a:lnTo>
                    <a:pt x="7014" y="3769"/>
                  </a:lnTo>
                  <a:lnTo>
                    <a:pt x="7270" y="3665"/>
                  </a:lnTo>
                  <a:lnTo>
                    <a:pt x="7794" y="3513"/>
                  </a:lnTo>
                  <a:lnTo>
                    <a:pt x="8620" y="3374"/>
                  </a:lnTo>
                  <a:lnTo>
                    <a:pt x="9189" y="3362"/>
                  </a:lnTo>
                  <a:lnTo>
                    <a:pt x="9550" y="3362"/>
                  </a:lnTo>
                  <a:lnTo>
                    <a:pt x="10225" y="3432"/>
                  </a:lnTo>
                  <a:lnTo>
                    <a:pt x="10829" y="3548"/>
                  </a:lnTo>
                  <a:lnTo>
                    <a:pt x="11388" y="3723"/>
                  </a:lnTo>
                  <a:lnTo>
                    <a:pt x="11644" y="3827"/>
                  </a:lnTo>
                  <a:lnTo>
                    <a:pt x="11899" y="3944"/>
                  </a:lnTo>
                  <a:lnTo>
                    <a:pt x="12376" y="4234"/>
                  </a:lnTo>
                  <a:lnTo>
                    <a:pt x="13074" y="4746"/>
                  </a:lnTo>
                  <a:lnTo>
                    <a:pt x="13505" y="5165"/>
                  </a:lnTo>
                  <a:lnTo>
                    <a:pt x="15912" y="2792"/>
                  </a:lnTo>
                  <a:lnTo>
                    <a:pt x="15598" y="2478"/>
                  </a:lnTo>
                  <a:lnTo>
                    <a:pt x="14947" y="1885"/>
                  </a:lnTo>
                  <a:lnTo>
                    <a:pt x="14226" y="1373"/>
                  </a:lnTo>
                  <a:lnTo>
                    <a:pt x="13446" y="931"/>
                  </a:lnTo>
                  <a:lnTo>
                    <a:pt x="13039" y="745"/>
                  </a:lnTo>
                  <a:lnTo>
                    <a:pt x="12621" y="571"/>
                  </a:lnTo>
                  <a:lnTo>
                    <a:pt x="11725" y="292"/>
                  </a:lnTo>
                  <a:lnTo>
                    <a:pt x="10771" y="106"/>
                  </a:lnTo>
                  <a:lnTo>
                    <a:pt x="9748" y="12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52"/>
            <p:cNvSpPr/>
            <p:nvPr/>
          </p:nvSpPr>
          <p:spPr>
            <a:xfrm>
              <a:off x="3071031" y="2532665"/>
              <a:ext cx="404543" cy="617300"/>
            </a:xfrm>
            <a:custGeom>
              <a:rect b="b" l="l" r="r" t="t"/>
              <a:pathLst>
                <a:path extrusionOk="0" h="18192" w="11922">
                  <a:moveTo>
                    <a:pt x="5990" y="1"/>
                  </a:moveTo>
                  <a:lnTo>
                    <a:pt x="5432" y="12"/>
                  </a:lnTo>
                  <a:lnTo>
                    <a:pt x="4385" y="187"/>
                  </a:lnTo>
                  <a:lnTo>
                    <a:pt x="3420" y="536"/>
                  </a:lnTo>
                  <a:lnTo>
                    <a:pt x="2559" y="1048"/>
                  </a:lnTo>
                  <a:lnTo>
                    <a:pt x="2164" y="1373"/>
                  </a:lnTo>
                  <a:lnTo>
                    <a:pt x="1803" y="1722"/>
                  </a:lnTo>
                  <a:lnTo>
                    <a:pt x="1221" y="2467"/>
                  </a:lnTo>
                  <a:lnTo>
                    <a:pt x="849" y="3292"/>
                  </a:lnTo>
                  <a:lnTo>
                    <a:pt x="652" y="4188"/>
                  </a:lnTo>
                  <a:lnTo>
                    <a:pt x="640" y="4653"/>
                  </a:lnTo>
                  <a:lnTo>
                    <a:pt x="640" y="4990"/>
                  </a:lnTo>
                  <a:lnTo>
                    <a:pt x="733" y="5642"/>
                  </a:lnTo>
                  <a:lnTo>
                    <a:pt x="907" y="6247"/>
                  </a:lnTo>
                  <a:lnTo>
                    <a:pt x="1163" y="6805"/>
                  </a:lnTo>
                  <a:lnTo>
                    <a:pt x="1512" y="7328"/>
                  </a:lnTo>
                  <a:lnTo>
                    <a:pt x="1943" y="7805"/>
                  </a:lnTo>
                  <a:lnTo>
                    <a:pt x="2466" y="8236"/>
                  </a:lnTo>
                  <a:lnTo>
                    <a:pt x="3071" y="8631"/>
                  </a:lnTo>
                  <a:lnTo>
                    <a:pt x="3420" y="8817"/>
                  </a:lnTo>
                  <a:lnTo>
                    <a:pt x="3734" y="8968"/>
                  </a:lnTo>
                  <a:lnTo>
                    <a:pt x="5036" y="9468"/>
                  </a:lnTo>
                  <a:lnTo>
                    <a:pt x="6013" y="9829"/>
                  </a:lnTo>
                  <a:lnTo>
                    <a:pt x="6525" y="10003"/>
                  </a:lnTo>
                  <a:lnTo>
                    <a:pt x="7386" y="10364"/>
                  </a:lnTo>
                  <a:lnTo>
                    <a:pt x="8095" y="10725"/>
                  </a:lnTo>
                  <a:lnTo>
                    <a:pt x="8630" y="11097"/>
                  </a:lnTo>
                  <a:lnTo>
                    <a:pt x="8840" y="11283"/>
                  </a:lnTo>
                  <a:lnTo>
                    <a:pt x="9026" y="11481"/>
                  </a:lnTo>
                  <a:lnTo>
                    <a:pt x="9328" y="11911"/>
                  </a:lnTo>
                  <a:lnTo>
                    <a:pt x="9526" y="12388"/>
                  </a:lnTo>
                  <a:lnTo>
                    <a:pt x="9631" y="12888"/>
                  </a:lnTo>
                  <a:lnTo>
                    <a:pt x="9642" y="13167"/>
                  </a:lnTo>
                  <a:lnTo>
                    <a:pt x="9631" y="13481"/>
                  </a:lnTo>
                  <a:lnTo>
                    <a:pt x="9503" y="14074"/>
                  </a:lnTo>
                  <a:lnTo>
                    <a:pt x="9259" y="14609"/>
                  </a:lnTo>
                  <a:lnTo>
                    <a:pt x="8898" y="15063"/>
                  </a:lnTo>
                  <a:lnTo>
                    <a:pt x="8665" y="15272"/>
                  </a:lnTo>
                  <a:lnTo>
                    <a:pt x="8421" y="15458"/>
                  </a:lnTo>
                  <a:lnTo>
                    <a:pt x="7863" y="15749"/>
                  </a:lnTo>
                  <a:lnTo>
                    <a:pt x="7235" y="15947"/>
                  </a:lnTo>
                  <a:lnTo>
                    <a:pt x="6537" y="16051"/>
                  </a:lnTo>
                  <a:lnTo>
                    <a:pt x="6165" y="16051"/>
                  </a:lnTo>
                  <a:lnTo>
                    <a:pt x="5816" y="16040"/>
                  </a:lnTo>
                  <a:lnTo>
                    <a:pt x="5141" y="15912"/>
                  </a:lnTo>
                  <a:lnTo>
                    <a:pt x="4827" y="15796"/>
                  </a:lnTo>
                  <a:lnTo>
                    <a:pt x="4501" y="15656"/>
                  </a:lnTo>
                  <a:lnTo>
                    <a:pt x="3932" y="15295"/>
                  </a:lnTo>
                  <a:lnTo>
                    <a:pt x="3664" y="15086"/>
                  </a:lnTo>
                  <a:lnTo>
                    <a:pt x="3408" y="14853"/>
                  </a:lnTo>
                  <a:lnTo>
                    <a:pt x="2943" y="14318"/>
                  </a:lnTo>
                  <a:lnTo>
                    <a:pt x="2745" y="14004"/>
                  </a:lnTo>
                  <a:lnTo>
                    <a:pt x="2559" y="13679"/>
                  </a:lnTo>
                  <a:lnTo>
                    <a:pt x="2257" y="12981"/>
                  </a:lnTo>
                  <a:lnTo>
                    <a:pt x="2140" y="12597"/>
                  </a:lnTo>
                  <a:lnTo>
                    <a:pt x="0" y="13469"/>
                  </a:lnTo>
                  <a:lnTo>
                    <a:pt x="163" y="14004"/>
                  </a:lnTo>
                  <a:lnTo>
                    <a:pt x="605" y="14993"/>
                  </a:lnTo>
                  <a:lnTo>
                    <a:pt x="1175" y="15854"/>
                  </a:lnTo>
                  <a:lnTo>
                    <a:pt x="1873" y="16598"/>
                  </a:lnTo>
                  <a:lnTo>
                    <a:pt x="2280" y="16924"/>
                  </a:lnTo>
                  <a:lnTo>
                    <a:pt x="2699" y="17226"/>
                  </a:lnTo>
                  <a:lnTo>
                    <a:pt x="3594" y="17703"/>
                  </a:lnTo>
                  <a:lnTo>
                    <a:pt x="4548" y="18017"/>
                  </a:lnTo>
                  <a:lnTo>
                    <a:pt x="5571" y="18180"/>
                  </a:lnTo>
                  <a:lnTo>
                    <a:pt x="6107" y="18192"/>
                  </a:lnTo>
                  <a:lnTo>
                    <a:pt x="6711" y="18180"/>
                  </a:lnTo>
                  <a:lnTo>
                    <a:pt x="7840" y="18005"/>
                  </a:lnTo>
                  <a:lnTo>
                    <a:pt x="8875" y="17668"/>
                  </a:lnTo>
                  <a:lnTo>
                    <a:pt x="9817" y="17156"/>
                  </a:lnTo>
                  <a:lnTo>
                    <a:pt x="10247" y="16831"/>
                  </a:lnTo>
                  <a:lnTo>
                    <a:pt x="10456" y="16656"/>
                  </a:lnTo>
                  <a:lnTo>
                    <a:pt x="10817" y="16272"/>
                  </a:lnTo>
                  <a:lnTo>
                    <a:pt x="11131" y="15877"/>
                  </a:lnTo>
                  <a:lnTo>
                    <a:pt x="11399" y="15447"/>
                  </a:lnTo>
                  <a:lnTo>
                    <a:pt x="11608" y="14981"/>
                  </a:lnTo>
                  <a:lnTo>
                    <a:pt x="11759" y="14493"/>
                  </a:lnTo>
                  <a:lnTo>
                    <a:pt x="11899" y="13714"/>
                  </a:lnTo>
                  <a:lnTo>
                    <a:pt x="11922" y="13144"/>
                  </a:lnTo>
                  <a:lnTo>
                    <a:pt x="11910" y="12679"/>
                  </a:lnTo>
                  <a:lnTo>
                    <a:pt x="11771" y="11806"/>
                  </a:lnTo>
                  <a:lnTo>
                    <a:pt x="11480" y="11015"/>
                  </a:lnTo>
                  <a:lnTo>
                    <a:pt x="11061" y="10294"/>
                  </a:lnTo>
                  <a:lnTo>
                    <a:pt x="10805" y="9957"/>
                  </a:lnTo>
                  <a:lnTo>
                    <a:pt x="10503" y="9643"/>
                  </a:lnTo>
                  <a:lnTo>
                    <a:pt x="9747" y="9038"/>
                  </a:lnTo>
                  <a:lnTo>
                    <a:pt x="8805" y="8480"/>
                  </a:lnTo>
                  <a:lnTo>
                    <a:pt x="7665" y="7980"/>
                  </a:lnTo>
                  <a:lnTo>
                    <a:pt x="7025" y="7747"/>
                  </a:lnTo>
                  <a:lnTo>
                    <a:pt x="6386" y="7526"/>
                  </a:lnTo>
                  <a:lnTo>
                    <a:pt x="5304" y="7107"/>
                  </a:lnTo>
                  <a:lnTo>
                    <a:pt x="4467" y="6723"/>
                  </a:lnTo>
                  <a:lnTo>
                    <a:pt x="3850" y="6363"/>
                  </a:lnTo>
                  <a:lnTo>
                    <a:pt x="3629" y="6200"/>
                  </a:lnTo>
                  <a:lnTo>
                    <a:pt x="3455" y="6026"/>
                  </a:lnTo>
                  <a:lnTo>
                    <a:pt x="3187" y="5677"/>
                  </a:lnTo>
                  <a:lnTo>
                    <a:pt x="3013" y="5281"/>
                  </a:lnTo>
                  <a:lnTo>
                    <a:pt x="2931" y="4863"/>
                  </a:lnTo>
                  <a:lnTo>
                    <a:pt x="2920" y="4642"/>
                  </a:lnTo>
                  <a:lnTo>
                    <a:pt x="2931" y="4374"/>
                  </a:lnTo>
                  <a:lnTo>
                    <a:pt x="3048" y="3874"/>
                  </a:lnTo>
                  <a:lnTo>
                    <a:pt x="3269" y="3432"/>
                  </a:lnTo>
                  <a:lnTo>
                    <a:pt x="3606" y="3036"/>
                  </a:lnTo>
                  <a:lnTo>
                    <a:pt x="3827" y="2862"/>
                  </a:lnTo>
                  <a:lnTo>
                    <a:pt x="4048" y="2699"/>
                  </a:lnTo>
                  <a:lnTo>
                    <a:pt x="4548" y="2420"/>
                  </a:lnTo>
                  <a:lnTo>
                    <a:pt x="5106" y="2246"/>
                  </a:lnTo>
                  <a:lnTo>
                    <a:pt x="5711" y="2153"/>
                  </a:lnTo>
                  <a:lnTo>
                    <a:pt x="6037" y="2141"/>
                  </a:lnTo>
                  <a:lnTo>
                    <a:pt x="6339" y="2153"/>
                  </a:lnTo>
                  <a:lnTo>
                    <a:pt x="6909" y="2222"/>
                  </a:lnTo>
                  <a:lnTo>
                    <a:pt x="7432" y="2385"/>
                  </a:lnTo>
                  <a:lnTo>
                    <a:pt x="7921" y="2629"/>
                  </a:lnTo>
                  <a:lnTo>
                    <a:pt x="8142" y="2781"/>
                  </a:lnTo>
                  <a:lnTo>
                    <a:pt x="8351" y="2943"/>
                  </a:lnTo>
                  <a:lnTo>
                    <a:pt x="8712" y="3304"/>
                  </a:lnTo>
                  <a:lnTo>
                    <a:pt x="9003" y="3711"/>
                  </a:lnTo>
                  <a:lnTo>
                    <a:pt x="9224" y="4153"/>
                  </a:lnTo>
                  <a:lnTo>
                    <a:pt x="9305" y="4397"/>
                  </a:lnTo>
                  <a:lnTo>
                    <a:pt x="11399" y="3525"/>
                  </a:lnTo>
                  <a:lnTo>
                    <a:pt x="11271" y="3153"/>
                  </a:lnTo>
                  <a:lnTo>
                    <a:pt x="10898" y="2467"/>
                  </a:lnTo>
                  <a:lnTo>
                    <a:pt x="10410" y="1839"/>
                  </a:lnTo>
                  <a:lnTo>
                    <a:pt x="9805" y="1280"/>
                  </a:lnTo>
                  <a:lnTo>
                    <a:pt x="9445" y="1024"/>
                  </a:lnTo>
                  <a:lnTo>
                    <a:pt x="9072" y="780"/>
                  </a:lnTo>
                  <a:lnTo>
                    <a:pt x="8281" y="396"/>
                  </a:lnTo>
                  <a:lnTo>
                    <a:pt x="7409" y="140"/>
                  </a:lnTo>
                  <a:lnTo>
                    <a:pt x="6479" y="12"/>
                  </a:lnTo>
                  <a:lnTo>
                    <a:pt x="59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52"/>
            <p:cNvSpPr/>
            <p:nvPr/>
          </p:nvSpPr>
          <p:spPr>
            <a:xfrm>
              <a:off x="3537908" y="2732391"/>
              <a:ext cx="358395" cy="417573"/>
            </a:xfrm>
            <a:custGeom>
              <a:rect b="b" l="l" r="r" t="t"/>
              <a:pathLst>
                <a:path extrusionOk="0" h="12306" w="10562">
                  <a:moveTo>
                    <a:pt x="1" y="0"/>
                  </a:moveTo>
                  <a:lnTo>
                    <a:pt x="1" y="7490"/>
                  </a:lnTo>
                  <a:lnTo>
                    <a:pt x="24" y="8060"/>
                  </a:lnTo>
                  <a:lnTo>
                    <a:pt x="164" y="9084"/>
                  </a:lnTo>
                  <a:lnTo>
                    <a:pt x="466" y="9979"/>
                  </a:lnTo>
                  <a:lnTo>
                    <a:pt x="896" y="10735"/>
                  </a:lnTo>
                  <a:lnTo>
                    <a:pt x="1187" y="11061"/>
                  </a:lnTo>
                  <a:lnTo>
                    <a:pt x="1489" y="11352"/>
                  </a:lnTo>
                  <a:lnTo>
                    <a:pt x="2211" y="11817"/>
                  </a:lnTo>
                  <a:lnTo>
                    <a:pt x="3048" y="12131"/>
                  </a:lnTo>
                  <a:lnTo>
                    <a:pt x="4025" y="12294"/>
                  </a:lnTo>
                  <a:lnTo>
                    <a:pt x="4560" y="12306"/>
                  </a:lnTo>
                  <a:lnTo>
                    <a:pt x="4839" y="12294"/>
                  </a:lnTo>
                  <a:lnTo>
                    <a:pt x="5397" y="12224"/>
                  </a:lnTo>
                  <a:lnTo>
                    <a:pt x="5944" y="12085"/>
                  </a:lnTo>
                  <a:lnTo>
                    <a:pt x="6479" y="11864"/>
                  </a:lnTo>
                  <a:lnTo>
                    <a:pt x="6758" y="11724"/>
                  </a:lnTo>
                  <a:lnTo>
                    <a:pt x="7014" y="11584"/>
                  </a:lnTo>
                  <a:lnTo>
                    <a:pt x="7479" y="11247"/>
                  </a:lnTo>
                  <a:lnTo>
                    <a:pt x="7875" y="10887"/>
                  </a:lnTo>
                  <a:lnTo>
                    <a:pt x="8189" y="10491"/>
                  </a:lnTo>
                  <a:lnTo>
                    <a:pt x="8317" y="10270"/>
                  </a:lnTo>
                  <a:lnTo>
                    <a:pt x="8422" y="10270"/>
                  </a:lnTo>
                  <a:lnTo>
                    <a:pt x="8422" y="11933"/>
                  </a:lnTo>
                  <a:lnTo>
                    <a:pt x="10562" y="11933"/>
                  </a:lnTo>
                  <a:lnTo>
                    <a:pt x="10562" y="12"/>
                  </a:lnTo>
                  <a:lnTo>
                    <a:pt x="8340" y="12"/>
                  </a:lnTo>
                  <a:lnTo>
                    <a:pt x="8340" y="6606"/>
                  </a:lnTo>
                  <a:lnTo>
                    <a:pt x="8328" y="6979"/>
                  </a:lnTo>
                  <a:lnTo>
                    <a:pt x="8212" y="7676"/>
                  </a:lnTo>
                  <a:lnTo>
                    <a:pt x="7991" y="8328"/>
                  </a:lnTo>
                  <a:lnTo>
                    <a:pt x="7654" y="8921"/>
                  </a:lnTo>
                  <a:lnTo>
                    <a:pt x="7433" y="9200"/>
                  </a:lnTo>
                  <a:lnTo>
                    <a:pt x="7212" y="9456"/>
                  </a:lnTo>
                  <a:lnTo>
                    <a:pt x="6700" y="9851"/>
                  </a:lnTo>
                  <a:lnTo>
                    <a:pt x="6142" y="10119"/>
                  </a:lnTo>
                  <a:lnTo>
                    <a:pt x="5525" y="10259"/>
                  </a:lnTo>
                  <a:lnTo>
                    <a:pt x="5200" y="10270"/>
                  </a:lnTo>
                  <a:lnTo>
                    <a:pt x="4839" y="10259"/>
                  </a:lnTo>
                  <a:lnTo>
                    <a:pt x="4211" y="10165"/>
                  </a:lnTo>
                  <a:lnTo>
                    <a:pt x="3664" y="9991"/>
                  </a:lnTo>
                  <a:lnTo>
                    <a:pt x="3211" y="9712"/>
                  </a:lnTo>
                  <a:lnTo>
                    <a:pt x="2839" y="9351"/>
                  </a:lnTo>
                  <a:lnTo>
                    <a:pt x="2560" y="8898"/>
                  </a:lnTo>
                  <a:lnTo>
                    <a:pt x="2362" y="8339"/>
                  </a:lnTo>
                  <a:lnTo>
                    <a:pt x="2257" y="7711"/>
                  </a:lnTo>
                  <a:lnTo>
                    <a:pt x="2245" y="7351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52"/>
            <p:cNvSpPr/>
            <p:nvPr/>
          </p:nvSpPr>
          <p:spPr>
            <a:xfrm>
              <a:off x="3962199" y="2539384"/>
              <a:ext cx="107770" cy="597959"/>
            </a:xfrm>
            <a:custGeom>
              <a:rect b="b" l="l" r="r" t="t"/>
              <a:pathLst>
                <a:path extrusionOk="0" h="17622" w="3176">
                  <a:moveTo>
                    <a:pt x="1431" y="1"/>
                  </a:moveTo>
                  <a:lnTo>
                    <a:pt x="1128" y="59"/>
                  </a:lnTo>
                  <a:lnTo>
                    <a:pt x="849" y="175"/>
                  </a:lnTo>
                  <a:lnTo>
                    <a:pt x="593" y="349"/>
                  </a:lnTo>
                  <a:lnTo>
                    <a:pt x="465" y="466"/>
                  </a:lnTo>
                  <a:lnTo>
                    <a:pt x="361" y="582"/>
                  </a:lnTo>
                  <a:lnTo>
                    <a:pt x="186" y="838"/>
                  </a:lnTo>
                  <a:lnTo>
                    <a:pt x="70" y="1117"/>
                  </a:lnTo>
                  <a:lnTo>
                    <a:pt x="12" y="1420"/>
                  </a:lnTo>
                  <a:lnTo>
                    <a:pt x="0" y="1582"/>
                  </a:lnTo>
                  <a:lnTo>
                    <a:pt x="12" y="1745"/>
                  </a:lnTo>
                  <a:lnTo>
                    <a:pt x="70" y="2048"/>
                  </a:lnTo>
                  <a:lnTo>
                    <a:pt x="186" y="2327"/>
                  </a:lnTo>
                  <a:lnTo>
                    <a:pt x="361" y="2583"/>
                  </a:lnTo>
                  <a:lnTo>
                    <a:pt x="465" y="2699"/>
                  </a:lnTo>
                  <a:lnTo>
                    <a:pt x="593" y="2804"/>
                  </a:lnTo>
                  <a:lnTo>
                    <a:pt x="849" y="2978"/>
                  </a:lnTo>
                  <a:lnTo>
                    <a:pt x="1128" y="3094"/>
                  </a:lnTo>
                  <a:lnTo>
                    <a:pt x="1431" y="3164"/>
                  </a:lnTo>
                  <a:lnTo>
                    <a:pt x="1756" y="3164"/>
                  </a:lnTo>
                  <a:lnTo>
                    <a:pt x="2059" y="3094"/>
                  </a:lnTo>
                  <a:lnTo>
                    <a:pt x="2338" y="2978"/>
                  </a:lnTo>
                  <a:lnTo>
                    <a:pt x="2594" y="2804"/>
                  </a:lnTo>
                  <a:lnTo>
                    <a:pt x="2710" y="2699"/>
                  </a:lnTo>
                  <a:lnTo>
                    <a:pt x="2815" y="2583"/>
                  </a:lnTo>
                  <a:lnTo>
                    <a:pt x="2989" y="2327"/>
                  </a:lnTo>
                  <a:lnTo>
                    <a:pt x="3105" y="2048"/>
                  </a:lnTo>
                  <a:lnTo>
                    <a:pt x="3175" y="1745"/>
                  </a:lnTo>
                  <a:lnTo>
                    <a:pt x="3175" y="1582"/>
                  </a:lnTo>
                  <a:lnTo>
                    <a:pt x="3175" y="1420"/>
                  </a:lnTo>
                  <a:lnTo>
                    <a:pt x="3105" y="1117"/>
                  </a:lnTo>
                  <a:lnTo>
                    <a:pt x="2989" y="838"/>
                  </a:lnTo>
                  <a:lnTo>
                    <a:pt x="2815" y="582"/>
                  </a:lnTo>
                  <a:lnTo>
                    <a:pt x="2710" y="466"/>
                  </a:lnTo>
                  <a:lnTo>
                    <a:pt x="2594" y="349"/>
                  </a:lnTo>
                  <a:lnTo>
                    <a:pt x="2338" y="175"/>
                  </a:lnTo>
                  <a:lnTo>
                    <a:pt x="2059" y="59"/>
                  </a:lnTo>
                  <a:lnTo>
                    <a:pt x="1756" y="1"/>
                  </a:lnTo>
                  <a:close/>
                  <a:moveTo>
                    <a:pt x="477" y="5688"/>
                  </a:moveTo>
                  <a:lnTo>
                    <a:pt x="477" y="17621"/>
                  </a:lnTo>
                  <a:lnTo>
                    <a:pt x="2710" y="17621"/>
                  </a:lnTo>
                  <a:lnTo>
                    <a:pt x="2710" y="56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52"/>
            <p:cNvSpPr/>
            <p:nvPr/>
          </p:nvSpPr>
          <p:spPr>
            <a:xfrm>
              <a:off x="4099931" y="2608436"/>
              <a:ext cx="256564" cy="535217"/>
            </a:xfrm>
            <a:custGeom>
              <a:rect b="b" l="l" r="r" t="t"/>
              <a:pathLst>
                <a:path extrusionOk="0" h="15773" w="7561">
                  <a:moveTo>
                    <a:pt x="2094" y="1"/>
                  </a:moveTo>
                  <a:lnTo>
                    <a:pt x="2094" y="3641"/>
                  </a:lnTo>
                  <a:lnTo>
                    <a:pt x="0" y="3641"/>
                  </a:lnTo>
                  <a:lnTo>
                    <a:pt x="0" y="5700"/>
                  </a:lnTo>
                  <a:lnTo>
                    <a:pt x="2094" y="5700"/>
                  </a:lnTo>
                  <a:lnTo>
                    <a:pt x="2094" y="12365"/>
                  </a:lnTo>
                  <a:lnTo>
                    <a:pt x="2117" y="12760"/>
                  </a:lnTo>
                  <a:lnTo>
                    <a:pt x="2245" y="13470"/>
                  </a:lnTo>
                  <a:lnTo>
                    <a:pt x="2489" y="14098"/>
                  </a:lnTo>
                  <a:lnTo>
                    <a:pt x="2850" y="14633"/>
                  </a:lnTo>
                  <a:lnTo>
                    <a:pt x="3082" y="14865"/>
                  </a:lnTo>
                  <a:lnTo>
                    <a:pt x="3338" y="15086"/>
                  </a:lnTo>
                  <a:lnTo>
                    <a:pt x="3885" y="15424"/>
                  </a:lnTo>
                  <a:lnTo>
                    <a:pt x="4490" y="15645"/>
                  </a:lnTo>
                  <a:lnTo>
                    <a:pt x="5153" y="15761"/>
                  </a:lnTo>
                  <a:lnTo>
                    <a:pt x="5513" y="15772"/>
                  </a:lnTo>
                  <a:lnTo>
                    <a:pt x="6095" y="15761"/>
                  </a:lnTo>
                  <a:lnTo>
                    <a:pt x="6862" y="15645"/>
                  </a:lnTo>
                  <a:lnTo>
                    <a:pt x="7339" y="15517"/>
                  </a:lnTo>
                  <a:lnTo>
                    <a:pt x="7560" y="15435"/>
                  </a:lnTo>
                  <a:lnTo>
                    <a:pt x="6851" y="13446"/>
                  </a:lnTo>
                  <a:lnTo>
                    <a:pt x="6630" y="13539"/>
                  </a:lnTo>
                  <a:lnTo>
                    <a:pt x="6374" y="13609"/>
                  </a:lnTo>
                  <a:lnTo>
                    <a:pt x="6106" y="13656"/>
                  </a:lnTo>
                  <a:lnTo>
                    <a:pt x="5851" y="13667"/>
                  </a:lnTo>
                  <a:lnTo>
                    <a:pt x="5560" y="13644"/>
                  </a:lnTo>
                  <a:lnTo>
                    <a:pt x="5164" y="13504"/>
                  </a:lnTo>
                  <a:lnTo>
                    <a:pt x="4920" y="13342"/>
                  </a:lnTo>
                  <a:lnTo>
                    <a:pt x="4804" y="13237"/>
                  </a:lnTo>
                  <a:lnTo>
                    <a:pt x="4688" y="13132"/>
                  </a:lnTo>
                  <a:lnTo>
                    <a:pt x="4513" y="12818"/>
                  </a:lnTo>
                  <a:lnTo>
                    <a:pt x="4397" y="12423"/>
                  </a:lnTo>
                  <a:lnTo>
                    <a:pt x="4339" y="11923"/>
                  </a:lnTo>
                  <a:lnTo>
                    <a:pt x="4339" y="11632"/>
                  </a:lnTo>
                  <a:lnTo>
                    <a:pt x="4339" y="5700"/>
                  </a:lnTo>
                  <a:lnTo>
                    <a:pt x="7258" y="5700"/>
                  </a:lnTo>
                  <a:lnTo>
                    <a:pt x="7258" y="3641"/>
                  </a:lnTo>
                  <a:lnTo>
                    <a:pt x="4339" y="3641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52"/>
            <p:cNvSpPr/>
            <p:nvPr/>
          </p:nvSpPr>
          <p:spPr>
            <a:xfrm>
              <a:off x="4366335" y="2719361"/>
              <a:ext cx="396264" cy="431011"/>
            </a:xfrm>
            <a:custGeom>
              <a:rect b="b" l="l" r="r" t="t"/>
              <a:pathLst>
                <a:path extrusionOk="0" h="12702" w="11678">
                  <a:moveTo>
                    <a:pt x="5851" y="2047"/>
                  </a:moveTo>
                  <a:lnTo>
                    <a:pt x="6223" y="2059"/>
                  </a:lnTo>
                  <a:lnTo>
                    <a:pt x="6909" y="2164"/>
                  </a:lnTo>
                  <a:lnTo>
                    <a:pt x="7525" y="2361"/>
                  </a:lnTo>
                  <a:lnTo>
                    <a:pt x="8060" y="2664"/>
                  </a:lnTo>
                  <a:lnTo>
                    <a:pt x="8293" y="2861"/>
                  </a:lnTo>
                  <a:lnTo>
                    <a:pt x="8502" y="3071"/>
                  </a:lnTo>
                  <a:lnTo>
                    <a:pt x="8863" y="3524"/>
                  </a:lnTo>
                  <a:lnTo>
                    <a:pt x="9107" y="4036"/>
                  </a:lnTo>
                  <a:lnTo>
                    <a:pt x="9258" y="4606"/>
                  </a:lnTo>
                  <a:lnTo>
                    <a:pt x="9293" y="4908"/>
                  </a:lnTo>
                  <a:lnTo>
                    <a:pt x="2466" y="4908"/>
                  </a:lnTo>
                  <a:lnTo>
                    <a:pt x="2536" y="4594"/>
                  </a:lnTo>
                  <a:lnTo>
                    <a:pt x="2757" y="4001"/>
                  </a:lnTo>
                  <a:lnTo>
                    <a:pt x="3059" y="3478"/>
                  </a:lnTo>
                  <a:lnTo>
                    <a:pt x="3443" y="3024"/>
                  </a:lnTo>
                  <a:lnTo>
                    <a:pt x="3664" y="2827"/>
                  </a:lnTo>
                  <a:lnTo>
                    <a:pt x="3897" y="2640"/>
                  </a:lnTo>
                  <a:lnTo>
                    <a:pt x="4397" y="2350"/>
                  </a:lnTo>
                  <a:lnTo>
                    <a:pt x="4943" y="2152"/>
                  </a:lnTo>
                  <a:lnTo>
                    <a:pt x="5536" y="2059"/>
                  </a:lnTo>
                  <a:lnTo>
                    <a:pt x="5851" y="2047"/>
                  </a:lnTo>
                  <a:close/>
                  <a:moveTo>
                    <a:pt x="5571" y="0"/>
                  </a:moveTo>
                  <a:lnTo>
                    <a:pt x="4955" y="58"/>
                  </a:lnTo>
                  <a:lnTo>
                    <a:pt x="4373" y="175"/>
                  </a:lnTo>
                  <a:lnTo>
                    <a:pt x="3815" y="349"/>
                  </a:lnTo>
                  <a:lnTo>
                    <a:pt x="3280" y="570"/>
                  </a:lnTo>
                  <a:lnTo>
                    <a:pt x="2780" y="861"/>
                  </a:lnTo>
                  <a:lnTo>
                    <a:pt x="2315" y="1198"/>
                  </a:lnTo>
                  <a:lnTo>
                    <a:pt x="1873" y="1594"/>
                  </a:lnTo>
                  <a:lnTo>
                    <a:pt x="1663" y="1815"/>
                  </a:lnTo>
                  <a:lnTo>
                    <a:pt x="1454" y="2047"/>
                  </a:lnTo>
                  <a:lnTo>
                    <a:pt x="1093" y="2524"/>
                  </a:lnTo>
                  <a:lnTo>
                    <a:pt x="779" y="3036"/>
                  </a:lnTo>
                  <a:lnTo>
                    <a:pt x="524" y="3571"/>
                  </a:lnTo>
                  <a:lnTo>
                    <a:pt x="314" y="4141"/>
                  </a:lnTo>
                  <a:lnTo>
                    <a:pt x="163" y="4734"/>
                  </a:lnTo>
                  <a:lnTo>
                    <a:pt x="23" y="5676"/>
                  </a:lnTo>
                  <a:lnTo>
                    <a:pt x="0" y="6351"/>
                  </a:lnTo>
                  <a:lnTo>
                    <a:pt x="12" y="6688"/>
                  </a:lnTo>
                  <a:lnTo>
                    <a:pt x="58" y="7351"/>
                  </a:lnTo>
                  <a:lnTo>
                    <a:pt x="163" y="7979"/>
                  </a:lnTo>
                  <a:lnTo>
                    <a:pt x="326" y="8572"/>
                  </a:lnTo>
                  <a:lnTo>
                    <a:pt x="535" y="9142"/>
                  </a:lnTo>
                  <a:lnTo>
                    <a:pt x="803" y="9677"/>
                  </a:lnTo>
                  <a:lnTo>
                    <a:pt x="1128" y="10189"/>
                  </a:lnTo>
                  <a:lnTo>
                    <a:pt x="1501" y="10677"/>
                  </a:lnTo>
                  <a:lnTo>
                    <a:pt x="1710" y="10898"/>
                  </a:lnTo>
                  <a:lnTo>
                    <a:pt x="1919" y="11119"/>
                  </a:lnTo>
                  <a:lnTo>
                    <a:pt x="2373" y="11515"/>
                  </a:lnTo>
                  <a:lnTo>
                    <a:pt x="2861" y="11852"/>
                  </a:lnTo>
                  <a:lnTo>
                    <a:pt x="3373" y="12143"/>
                  </a:lnTo>
                  <a:lnTo>
                    <a:pt x="3908" y="12364"/>
                  </a:lnTo>
                  <a:lnTo>
                    <a:pt x="4478" y="12527"/>
                  </a:lnTo>
                  <a:lnTo>
                    <a:pt x="5083" y="12643"/>
                  </a:lnTo>
                  <a:lnTo>
                    <a:pt x="5711" y="12701"/>
                  </a:lnTo>
                  <a:lnTo>
                    <a:pt x="6037" y="12701"/>
                  </a:lnTo>
                  <a:lnTo>
                    <a:pt x="6479" y="12690"/>
                  </a:lnTo>
                  <a:lnTo>
                    <a:pt x="7328" y="12585"/>
                  </a:lnTo>
                  <a:lnTo>
                    <a:pt x="8130" y="12376"/>
                  </a:lnTo>
                  <a:lnTo>
                    <a:pt x="8886" y="12061"/>
                  </a:lnTo>
                  <a:lnTo>
                    <a:pt x="9247" y="11864"/>
                  </a:lnTo>
                  <a:lnTo>
                    <a:pt x="9596" y="11643"/>
                  </a:lnTo>
                  <a:lnTo>
                    <a:pt x="10235" y="11131"/>
                  </a:lnTo>
                  <a:lnTo>
                    <a:pt x="10782" y="10549"/>
                  </a:lnTo>
                  <a:lnTo>
                    <a:pt x="11271" y="9875"/>
                  </a:lnTo>
                  <a:lnTo>
                    <a:pt x="11480" y="9503"/>
                  </a:lnTo>
                  <a:lnTo>
                    <a:pt x="9479" y="8537"/>
                  </a:lnTo>
                  <a:lnTo>
                    <a:pt x="9328" y="8793"/>
                  </a:lnTo>
                  <a:lnTo>
                    <a:pt x="8991" y="9258"/>
                  </a:lnTo>
                  <a:lnTo>
                    <a:pt x="8630" y="9666"/>
                  </a:lnTo>
                  <a:lnTo>
                    <a:pt x="8235" y="9991"/>
                  </a:lnTo>
                  <a:lnTo>
                    <a:pt x="7816" y="10259"/>
                  </a:lnTo>
                  <a:lnTo>
                    <a:pt x="7374" y="10468"/>
                  </a:lnTo>
                  <a:lnTo>
                    <a:pt x="6897" y="10596"/>
                  </a:lnTo>
                  <a:lnTo>
                    <a:pt x="6386" y="10666"/>
                  </a:lnTo>
                  <a:lnTo>
                    <a:pt x="6130" y="10666"/>
                  </a:lnTo>
                  <a:lnTo>
                    <a:pt x="5746" y="10654"/>
                  </a:lnTo>
                  <a:lnTo>
                    <a:pt x="5013" y="10526"/>
                  </a:lnTo>
                  <a:lnTo>
                    <a:pt x="4350" y="10247"/>
                  </a:lnTo>
                  <a:lnTo>
                    <a:pt x="3734" y="9852"/>
                  </a:lnTo>
                  <a:lnTo>
                    <a:pt x="3455" y="9596"/>
                  </a:lnTo>
                  <a:lnTo>
                    <a:pt x="3187" y="9317"/>
                  </a:lnTo>
                  <a:lnTo>
                    <a:pt x="2757" y="8700"/>
                  </a:lnTo>
                  <a:lnTo>
                    <a:pt x="2466" y="7991"/>
                  </a:lnTo>
                  <a:lnTo>
                    <a:pt x="2303" y="7200"/>
                  </a:lnTo>
                  <a:lnTo>
                    <a:pt x="2291" y="6769"/>
                  </a:lnTo>
                  <a:lnTo>
                    <a:pt x="11643" y="6769"/>
                  </a:lnTo>
                  <a:lnTo>
                    <a:pt x="11678" y="6525"/>
                  </a:lnTo>
                  <a:lnTo>
                    <a:pt x="11666" y="5769"/>
                  </a:lnTo>
                  <a:lnTo>
                    <a:pt x="11526" y="4722"/>
                  </a:lnTo>
                  <a:lnTo>
                    <a:pt x="11375" y="4083"/>
                  </a:lnTo>
                  <a:lnTo>
                    <a:pt x="11178" y="3478"/>
                  </a:lnTo>
                  <a:lnTo>
                    <a:pt x="10933" y="2920"/>
                  </a:lnTo>
                  <a:lnTo>
                    <a:pt x="10642" y="2408"/>
                  </a:lnTo>
                  <a:lnTo>
                    <a:pt x="10305" y="1931"/>
                  </a:lnTo>
                  <a:lnTo>
                    <a:pt x="10107" y="1710"/>
                  </a:lnTo>
                  <a:lnTo>
                    <a:pt x="9910" y="1501"/>
                  </a:lnTo>
                  <a:lnTo>
                    <a:pt x="9479" y="1128"/>
                  </a:lnTo>
                  <a:lnTo>
                    <a:pt x="9026" y="803"/>
                  </a:lnTo>
                  <a:lnTo>
                    <a:pt x="8537" y="535"/>
                  </a:lnTo>
                  <a:lnTo>
                    <a:pt x="8002" y="326"/>
                  </a:lnTo>
                  <a:lnTo>
                    <a:pt x="7444" y="163"/>
                  </a:lnTo>
                  <a:lnTo>
                    <a:pt x="6851" y="58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 2">
  <p:cSld name="CUSTOM_3_1_1_1_1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761949" y="811541"/>
            <a:ext cx="3174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09" name="Google Shape;109;p17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110" name="Google Shape;110;p17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111" name="Google Shape;111;p17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7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7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" name="Google Shape;115;p17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116" name="Google Shape;116;p17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7" name="Google Shape;117;p17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118" name="Google Shape;118;p17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17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17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17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17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62001" y="2573866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_Blank">
  <p:cSld name="CUSTOM_4"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">
  <p:cSld name="CUSTOM_3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27" name="Google Shape;127;p18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128" name="Google Shape;128;p18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129" name="Google Shape;129;p18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8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8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p18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134" name="Google Shape;134;p18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5" name="Google Shape;135;p18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36" name="Google Shape;136;p18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18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8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8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8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62001" y="2571750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">
  <p:cSld name="CUSTOM_2 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764514" y="812676"/>
            <a:ext cx="5076900" cy="17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800"/>
              <a:buFont typeface="Arial"/>
              <a:buNone/>
              <a:defRPr sz="28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45" name="Google Shape;145;p19"/>
          <p:cNvGrpSpPr/>
          <p:nvPr/>
        </p:nvGrpSpPr>
        <p:grpSpPr>
          <a:xfrm>
            <a:off x="616781" y="4569394"/>
            <a:ext cx="1564678" cy="245174"/>
            <a:chOff x="-1" y="-1"/>
            <a:chExt cx="1564678" cy="245174"/>
          </a:xfrm>
        </p:grpSpPr>
        <p:grpSp>
          <p:nvGrpSpPr>
            <p:cNvPr id="146" name="Google Shape;146;p19"/>
            <p:cNvGrpSpPr/>
            <p:nvPr/>
          </p:nvGrpSpPr>
          <p:grpSpPr>
            <a:xfrm>
              <a:off x="-1" y="-1"/>
              <a:ext cx="289972" cy="233230"/>
              <a:chOff x="0" y="0"/>
              <a:chExt cx="289972" cy="233230"/>
            </a:xfrm>
          </p:grpSpPr>
          <p:sp>
            <p:nvSpPr>
              <p:cNvPr id="147" name="Google Shape;147;p19"/>
              <p:cNvSpPr/>
              <p:nvPr/>
            </p:nvSpPr>
            <p:spPr>
              <a:xfrm>
                <a:off x="35420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138610" y="28728"/>
                <a:ext cx="151362" cy="204390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32585" y="179932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0" y="69343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19"/>
            <p:cNvGrpSpPr/>
            <p:nvPr/>
          </p:nvGrpSpPr>
          <p:grpSpPr>
            <a:xfrm>
              <a:off x="375288" y="34789"/>
              <a:ext cx="1189389" cy="210384"/>
              <a:chOff x="0" y="-1"/>
              <a:chExt cx="1189389" cy="210384"/>
            </a:xfrm>
          </p:grpSpPr>
          <p:sp>
            <p:nvSpPr>
              <p:cNvPr id="152" name="Google Shape;152;p19"/>
              <p:cNvSpPr/>
              <p:nvPr/>
            </p:nvSpPr>
            <p:spPr>
              <a:xfrm>
                <a:off x="0" y="-1"/>
                <a:ext cx="645570" cy="210384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3" name="Google Shape;153;p19"/>
              <p:cNvGrpSpPr/>
              <p:nvPr/>
            </p:nvGrpSpPr>
            <p:grpSpPr>
              <a:xfrm>
                <a:off x="692653" y="14166"/>
                <a:ext cx="496736" cy="149202"/>
                <a:chOff x="-1" y="0"/>
                <a:chExt cx="496736" cy="149202"/>
              </a:xfrm>
            </p:grpSpPr>
            <p:sp>
              <p:nvSpPr>
                <p:cNvPr id="154" name="Google Shape;154;p19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19"/>
                <p:cNvSpPr/>
                <p:nvPr/>
              </p:nvSpPr>
              <p:spPr>
                <a:xfrm>
                  <a:off x="146873" y="3146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19"/>
                <p:cNvSpPr/>
                <p:nvPr/>
              </p:nvSpPr>
              <p:spPr>
                <a:xfrm>
                  <a:off x="180951" y="45023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19"/>
                <p:cNvSpPr/>
                <p:nvPr/>
              </p:nvSpPr>
              <p:spPr>
                <a:xfrm>
                  <a:off x="296264" y="48250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9"/>
                <p:cNvSpPr/>
                <p:nvPr/>
              </p:nvSpPr>
              <p:spPr>
                <a:xfrm>
                  <a:off x="398509" y="3146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t/>
                  </a:r>
                  <a:endParaRPr b="0" i="0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9" name="Google Shape;159;p19"/>
          <p:cNvSpPr txBox="1"/>
          <p:nvPr>
            <p:ph idx="12" type="sldNum"/>
          </p:nvPr>
        </p:nvSpPr>
        <p:spPr>
          <a:xfrm>
            <a:off x="6379371" y="4690477"/>
            <a:ext cx="1725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">
  <p:cSld name="CUSTOM_2 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761950" y="809375"/>
            <a:ext cx="50805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62" name="Google Shape;162;p20"/>
          <p:cNvGrpSpPr/>
          <p:nvPr/>
        </p:nvGrpSpPr>
        <p:grpSpPr>
          <a:xfrm>
            <a:off x="614117" y="4568625"/>
            <a:ext cx="1565666" cy="245361"/>
            <a:chOff x="-2" y="-1"/>
            <a:chExt cx="1565666" cy="245361"/>
          </a:xfrm>
        </p:grpSpPr>
        <p:grpSp>
          <p:nvGrpSpPr>
            <p:cNvPr id="163" name="Google Shape;163;p20"/>
            <p:cNvGrpSpPr/>
            <p:nvPr/>
          </p:nvGrpSpPr>
          <p:grpSpPr>
            <a:xfrm>
              <a:off x="-2" y="-1"/>
              <a:ext cx="290174" cy="233351"/>
              <a:chOff x="-1" y="0"/>
              <a:chExt cx="290174" cy="233351"/>
            </a:xfrm>
          </p:grpSpPr>
          <p:sp>
            <p:nvSpPr>
              <p:cNvPr id="164" name="Google Shape;164;p20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>
                <a:off x="32605" y="180053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20"/>
            <p:cNvGrpSpPr/>
            <p:nvPr/>
          </p:nvGrpSpPr>
          <p:grpSpPr>
            <a:xfrm>
              <a:off x="375540" y="34814"/>
              <a:ext cx="1190124" cy="210546"/>
              <a:chOff x="0" y="6"/>
              <a:chExt cx="1190124" cy="210546"/>
            </a:xfrm>
          </p:grpSpPr>
          <p:sp>
            <p:nvSpPr>
              <p:cNvPr id="169" name="Google Shape;169;p20"/>
              <p:cNvSpPr/>
              <p:nvPr/>
            </p:nvSpPr>
            <p:spPr>
              <a:xfrm>
                <a:off x="0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0" name="Google Shape;170;p20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71" name="Google Shape;171;p20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20"/>
                <p:cNvSpPr/>
                <p:nvPr/>
              </p:nvSpPr>
              <p:spPr>
                <a:xfrm>
                  <a:off x="146978" y="3154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20"/>
                <p:cNvSpPr/>
                <p:nvPr/>
              </p:nvSpPr>
              <p:spPr>
                <a:xfrm>
                  <a:off x="181078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0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20"/>
                <p:cNvSpPr/>
                <p:nvPr/>
              </p:nvSpPr>
              <p:spPr>
                <a:xfrm>
                  <a:off x="398784" y="3154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1"/>
          <p:cNvGrpSpPr/>
          <p:nvPr/>
        </p:nvGrpSpPr>
        <p:grpSpPr>
          <a:xfrm>
            <a:off x="522214" y="1321428"/>
            <a:ext cx="479506" cy="385709"/>
            <a:chOff x="2" y="-1"/>
            <a:chExt cx="479506" cy="385709"/>
          </a:xfrm>
        </p:grpSpPr>
        <p:sp>
          <p:nvSpPr>
            <p:cNvPr id="179" name="Google Shape;179;p21"/>
            <p:cNvSpPr/>
            <p:nvPr/>
          </p:nvSpPr>
          <p:spPr>
            <a:xfrm>
              <a:off x="58708" y="-1"/>
              <a:ext cx="305532" cy="138510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229326" y="47492"/>
              <a:ext cx="250182" cy="338202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7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53623" y="297580"/>
              <a:ext cx="186084" cy="88128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2" y="114662"/>
              <a:ext cx="243486" cy="243486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21"/>
          <p:cNvGrpSpPr/>
          <p:nvPr/>
        </p:nvGrpSpPr>
        <p:grpSpPr>
          <a:xfrm>
            <a:off x="761948" y="4603440"/>
            <a:ext cx="1190124" cy="210546"/>
            <a:chOff x="0" y="6"/>
            <a:chExt cx="1190124" cy="210546"/>
          </a:xfrm>
        </p:grpSpPr>
        <p:sp>
          <p:nvSpPr>
            <p:cNvPr id="184" name="Google Shape;184;p21"/>
            <p:cNvSpPr/>
            <p:nvPr/>
          </p:nvSpPr>
          <p:spPr>
            <a:xfrm>
              <a:off x="0" y="6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693119" y="14182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79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840091" y="17330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874191" y="59236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989584" y="62465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3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1091898" y="17330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3"/>
                  </a:lnTo>
                  <a:lnTo>
                    <a:pt x="21600" y="2112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5207049" y="1514350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type="title"/>
          </p:nvPr>
        </p:nvSpPr>
        <p:spPr>
          <a:xfrm>
            <a:off x="761950" y="2219399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idx="12" type="sldNum"/>
          </p:nvPr>
        </p:nvSpPr>
        <p:spPr>
          <a:xfrm>
            <a:off x="4419600" y="4627562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" type="title">
  <p:cSld name="TITL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1">
  <p:cSld name="CUSTOM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3"/>
          <p:cNvGrpSpPr/>
          <p:nvPr/>
        </p:nvGrpSpPr>
        <p:grpSpPr>
          <a:xfrm>
            <a:off x="522004" y="1323519"/>
            <a:ext cx="479318" cy="385569"/>
            <a:chOff x="2" y="0"/>
            <a:chExt cx="479318" cy="385569"/>
          </a:xfrm>
        </p:grpSpPr>
        <p:sp>
          <p:nvSpPr>
            <p:cNvPr id="197" name="Google Shape;197;p23"/>
            <p:cNvSpPr/>
            <p:nvPr/>
          </p:nvSpPr>
          <p:spPr>
            <a:xfrm>
              <a:off x="58688" y="0"/>
              <a:ext cx="305424" cy="138456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229246" y="47475"/>
              <a:ext cx="250074" cy="338094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7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53604" y="297476"/>
              <a:ext cx="186030" cy="88074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2" y="114622"/>
              <a:ext cx="243378" cy="24337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23"/>
          <p:cNvGrpSpPr/>
          <p:nvPr/>
        </p:nvGrpSpPr>
        <p:grpSpPr>
          <a:xfrm>
            <a:off x="761946" y="4605557"/>
            <a:ext cx="1190125" cy="210546"/>
            <a:chOff x="-1" y="6"/>
            <a:chExt cx="1190125" cy="210546"/>
          </a:xfrm>
        </p:grpSpPr>
        <p:sp>
          <p:nvSpPr>
            <p:cNvPr id="202" name="Google Shape;202;p23"/>
            <p:cNvSpPr/>
            <p:nvPr/>
          </p:nvSpPr>
          <p:spPr>
            <a:xfrm>
              <a:off x="-1" y="6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693119" y="14182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840091" y="17330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874192" y="59236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989584" y="62465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4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091898" y="17331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2"/>
                  </a:lnTo>
                  <a:lnTo>
                    <a:pt x="21600" y="2112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3"/>
          <p:cNvSpPr txBox="1"/>
          <p:nvPr>
            <p:ph type="title"/>
          </p:nvPr>
        </p:nvSpPr>
        <p:spPr>
          <a:xfrm>
            <a:off x="761949" y="2221516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09" name="Google Shape;209;p2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4">
  <p:cSld name="CUSTOM_2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761949" y="811491"/>
            <a:ext cx="31752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12" name="Google Shape;212;p24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213" name="Google Shape;213;p24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214" name="Google Shape;214;p24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4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4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24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219" name="Google Shape;219;p24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0" name="Google Shape;220;p24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21" name="Google Shape;221;p24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24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24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24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4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">
  <p:cSld name="CUSTOM_2_3 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762025" y="1516341"/>
            <a:ext cx="50805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30" name="Google Shape;230;p25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231" name="Google Shape;231;p25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232" name="Google Shape;232;p25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5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8" name="Google Shape;238;p25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39" name="Google Shape;239;p25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25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25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25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25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44" name="Google Shape;244;p25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2">
  <p:cSld name="CUSTOM_2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47" name="Google Shape;247;p26"/>
          <p:cNvSpPr txBox="1"/>
          <p:nvPr>
            <p:ph idx="1" type="body"/>
          </p:nvPr>
        </p:nvSpPr>
        <p:spPr>
          <a:xfrm>
            <a:off x="762025" y="1516341"/>
            <a:ext cx="3810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48" name="Google Shape;248;p26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6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6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6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255" name="Google Shape;255;p26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6" name="Google Shape;256;p26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57" name="Google Shape;257;p26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26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26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26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26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62" name="Google Shape;262;p26"/>
          <p:cNvSpPr txBox="1"/>
          <p:nvPr>
            <p:ph idx="2" type="body"/>
          </p:nvPr>
        </p:nvSpPr>
        <p:spPr>
          <a:xfrm>
            <a:off x="4571950" y="1516341"/>
            <a:ext cx="3810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">
  <p:cSld name="CUSTOM_3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66" name="Google Shape;266;p27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267" name="Google Shape;267;p27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268" name="Google Shape;268;p27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7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7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2" name="Google Shape;272;p27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273" name="Google Shape;273;p27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4" name="Google Shape;274;p27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75" name="Google Shape;275;p27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27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27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27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27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" name="Google Shape;280;p27"/>
          <p:cNvSpPr txBox="1"/>
          <p:nvPr>
            <p:ph idx="1" type="body"/>
          </p:nvPr>
        </p:nvSpPr>
        <p:spPr>
          <a:xfrm>
            <a:off x="761949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81" name="Google Shape;281;p27"/>
          <p:cNvSpPr txBox="1"/>
          <p:nvPr>
            <p:ph idx="2" type="body"/>
          </p:nvPr>
        </p:nvSpPr>
        <p:spPr>
          <a:xfrm>
            <a:off x="3301950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82" name="Google Shape;282;p27"/>
          <p:cNvSpPr txBox="1"/>
          <p:nvPr>
            <p:ph idx="3" type="body"/>
          </p:nvPr>
        </p:nvSpPr>
        <p:spPr>
          <a:xfrm>
            <a:off x="5841899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83" name="Google Shape;283;p2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286" name="Google Shape;286;p28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287" name="Google Shape;287;p28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288" name="Google Shape;288;p28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8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28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293" name="Google Shape;293;p28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4" name="Google Shape;294;p28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295" name="Google Shape;295;p28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96;p28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28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28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28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00" name="Google Shape;300;p28"/>
          <p:cNvSpPr txBox="1"/>
          <p:nvPr>
            <p:ph idx="1" type="body"/>
          </p:nvPr>
        </p:nvSpPr>
        <p:spPr>
          <a:xfrm>
            <a:off x="761949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01" name="Google Shape;301;p28"/>
          <p:cNvSpPr txBox="1"/>
          <p:nvPr>
            <p:ph idx="2" type="body"/>
          </p:nvPr>
        </p:nvSpPr>
        <p:spPr>
          <a:xfrm>
            <a:off x="266693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02" name="Google Shape;302;p28"/>
          <p:cNvSpPr txBox="1"/>
          <p:nvPr>
            <p:ph idx="3" type="body"/>
          </p:nvPr>
        </p:nvSpPr>
        <p:spPr>
          <a:xfrm>
            <a:off x="457188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03" name="Google Shape;303;p28"/>
          <p:cNvSpPr txBox="1"/>
          <p:nvPr>
            <p:ph idx="4" type="body"/>
          </p:nvPr>
        </p:nvSpPr>
        <p:spPr>
          <a:xfrm>
            <a:off x="647693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04" name="Google Shape;304;p2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2">
  <p:cSld name="CUSTOM_3_1_1_1_1_1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761949" y="1163941"/>
            <a:ext cx="57153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307" name="Google Shape;307;p29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08" name="Google Shape;308;p29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309" name="Google Shape;309;p29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" name="Google Shape;313;p29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314" name="Google Shape;314;p29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5" name="Google Shape;315;p29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316" name="Google Shape;316;p29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29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29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29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29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21" name="Google Shape;321;p29"/>
          <p:cNvSpPr txBox="1"/>
          <p:nvPr>
            <p:ph idx="1" type="body"/>
          </p:nvPr>
        </p:nvSpPr>
        <p:spPr>
          <a:xfrm>
            <a:off x="761999" y="327851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22" name="Google Shape;322;p2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">
  <p:cSld name="CUSTOM_3_1_1_1_1 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761949" y="811541"/>
            <a:ext cx="31752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325" name="Google Shape;325;p30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26" name="Google Shape;326;p30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327" name="Google Shape;327;p30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1" name="Google Shape;331;p30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332" name="Google Shape;332;p30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3" name="Google Shape;333;p30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334" name="Google Shape;334;p30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30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30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30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30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39" name="Google Shape;339;p30"/>
          <p:cNvSpPr txBox="1"/>
          <p:nvPr>
            <p:ph idx="1" type="body"/>
          </p:nvPr>
        </p:nvSpPr>
        <p:spPr>
          <a:xfrm>
            <a:off x="762002" y="2573866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40" name="Google Shape;340;p3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">
  <p:cSld name="CUSTOM_3_1_1_1_1_1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343" name="Google Shape;343;p31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44" name="Google Shape;344;p31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345" name="Google Shape;345;p31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1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1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9" name="Google Shape;349;p31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350" name="Google Shape;350;p31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1" name="Google Shape;351;p31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352" name="Google Shape;352;p31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31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31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31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31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57" name="Google Shape;357;p31"/>
          <p:cNvSpPr txBox="1"/>
          <p:nvPr>
            <p:ph idx="1" type="body"/>
          </p:nvPr>
        </p:nvSpPr>
        <p:spPr>
          <a:xfrm>
            <a:off x="761999" y="3630991"/>
            <a:ext cx="3657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58" name="Google Shape;358;p31"/>
          <p:cNvSpPr txBox="1"/>
          <p:nvPr>
            <p:ph idx="2" type="body"/>
          </p:nvPr>
        </p:nvSpPr>
        <p:spPr>
          <a:xfrm>
            <a:off x="4572125" y="3630991"/>
            <a:ext cx="3657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59" name="Google Shape;359;p3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2">
  <p:cSld name="CUSTOM_3_1_1_1_1_1_1_1_1_1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362" name="Google Shape;362;p32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63" name="Google Shape;363;p32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364" name="Google Shape;364;p32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" name="Google Shape;368;p32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369" name="Google Shape;369;p32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0" name="Google Shape;370;p32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371" name="Google Shape;371;p32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2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2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2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32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76" name="Google Shape;376;p32"/>
          <p:cNvSpPr txBox="1"/>
          <p:nvPr>
            <p:ph idx="1" type="body"/>
          </p:nvPr>
        </p:nvSpPr>
        <p:spPr>
          <a:xfrm>
            <a:off x="7619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77" name="Google Shape;377;p32"/>
          <p:cNvSpPr txBox="1"/>
          <p:nvPr>
            <p:ph idx="2" type="body"/>
          </p:nvPr>
        </p:nvSpPr>
        <p:spPr>
          <a:xfrm>
            <a:off x="3301950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78" name="Google Shape;378;p32"/>
          <p:cNvSpPr txBox="1"/>
          <p:nvPr>
            <p:ph idx="3" type="body"/>
          </p:nvPr>
        </p:nvSpPr>
        <p:spPr>
          <a:xfrm>
            <a:off x="58418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79" name="Google Shape;379;p3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">
  <p:cSld name="CUSTOM_3_1_1_1_1_1_1_1_1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3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82" name="Google Shape;382;p33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7" name="Google Shape;387;p33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388" name="Google Shape;388;p33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9" name="Google Shape;389;p33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390" name="Google Shape;390;p33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33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33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33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33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95" name="Google Shape;395;p33"/>
          <p:cNvSpPr txBox="1"/>
          <p:nvPr>
            <p:ph idx="1" type="body"/>
          </p:nvPr>
        </p:nvSpPr>
        <p:spPr>
          <a:xfrm>
            <a:off x="4571950" y="4517466"/>
            <a:ext cx="3810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396" name="Google Shape;396;p3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">
  <p:cSld name="CUSTOM_3_1_1_1_1_1_1_1_1_1_1_1">
    <p:bg>
      <p:bgPr>
        <a:solidFill>
          <a:srgbClr val="202124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34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399" name="Google Shape;399;p34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400" name="Google Shape;400;p34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4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4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4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4" name="Google Shape;404;p34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405" name="Google Shape;405;p34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6" name="Google Shape;406;p34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407" name="Google Shape;407;p34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34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p34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p34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34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12" name="Google Shape;412;p34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13" name="Google Shape;413;p3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">
  <p:cSld name="CUSTOM_3_1_1_1_1_1_1_1_1_1_1_1_2">
    <p:bg>
      <p:bgPr>
        <a:solidFill>
          <a:srgbClr val="202124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35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416" name="Google Shape;416;p35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417" name="Google Shape;417;p35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5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5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5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35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422" name="Google Shape;422;p35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3" name="Google Shape;423;p35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424" name="Google Shape;424;p35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35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35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35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" name="Google Shape;428;p35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29" name="Google Shape;429;p35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30" name="Google Shape;430;p35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31" name="Google Shape;431;p35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">
  <p:cSld name="CUSTOM_3_1_1_1_1_1_1_1_1_1_1_1_3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434" name="Google Shape;434;p36"/>
          <p:cNvGrpSpPr/>
          <p:nvPr/>
        </p:nvGrpSpPr>
        <p:grpSpPr>
          <a:xfrm>
            <a:off x="617802" y="4564549"/>
            <a:ext cx="2353168" cy="252198"/>
            <a:chOff x="9" y="9"/>
            <a:chExt cx="2353168" cy="252198"/>
          </a:xfrm>
        </p:grpSpPr>
        <p:grpSp>
          <p:nvGrpSpPr>
            <p:cNvPr id="435" name="Google Shape;435;p36"/>
            <p:cNvGrpSpPr/>
            <p:nvPr/>
          </p:nvGrpSpPr>
          <p:grpSpPr>
            <a:xfrm>
              <a:off x="372171" y="40591"/>
              <a:ext cx="1981006" cy="211032"/>
              <a:chOff x="9" y="9"/>
              <a:chExt cx="1981006" cy="211032"/>
            </a:xfrm>
          </p:grpSpPr>
          <p:sp>
            <p:nvSpPr>
              <p:cNvPr id="436" name="Google Shape;436;p36"/>
              <p:cNvSpPr/>
              <p:nvPr/>
            </p:nvSpPr>
            <p:spPr>
              <a:xfrm>
                <a:off x="693625" y="14349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6"/>
              <p:cNvSpPr/>
              <p:nvPr/>
            </p:nvSpPr>
            <p:spPr>
              <a:xfrm>
                <a:off x="840955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6"/>
              <p:cNvSpPr/>
              <p:nvPr/>
            </p:nvSpPr>
            <p:spPr>
              <a:xfrm>
                <a:off x="87497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6"/>
              <p:cNvSpPr/>
              <p:nvPr/>
            </p:nvSpPr>
            <p:spPr>
              <a:xfrm>
                <a:off x="990511" y="6272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6"/>
              <p:cNvSpPr/>
              <p:nvPr/>
            </p:nvSpPr>
            <p:spPr>
              <a:xfrm>
                <a:off x="1092918" y="1746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6"/>
              <p:cNvSpPr/>
              <p:nvPr/>
            </p:nvSpPr>
            <p:spPr>
              <a:xfrm>
                <a:off x="1260371" y="17580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6"/>
              <p:cNvSpPr/>
              <p:nvPr/>
            </p:nvSpPr>
            <p:spPr>
              <a:xfrm>
                <a:off x="1370789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6"/>
              <p:cNvSpPr/>
              <p:nvPr/>
            </p:nvSpPr>
            <p:spPr>
              <a:xfrm>
                <a:off x="1404918" y="59386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6"/>
              <p:cNvSpPr/>
              <p:nvPr/>
            </p:nvSpPr>
            <p:spPr>
              <a:xfrm>
                <a:off x="1504218" y="32809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6"/>
              <p:cNvSpPr/>
              <p:nvPr/>
            </p:nvSpPr>
            <p:spPr>
              <a:xfrm>
                <a:off x="1576711" y="16911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6"/>
              <p:cNvSpPr/>
              <p:nvPr/>
            </p:nvSpPr>
            <p:spPr>
              <a:xfrm>
                <a:off x="164498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6"/>
              <p:cNvSpPr/>
              <p:nvPr/>
            </p:nvSpPr>
            <p:spPr>
              <a:xfrm>
                <a:off x="1760292" y="60380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6"/>
              <p:cNvSpPr/>
              <p:nvPr/>
            </p:nvSpPr>
            <p:spPr>
              <a:xfrm>
                <a:off x="1832785" y="5972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6"/>
              <p:cNvSpPr/>
              <p:nvPr/>
            </p:nvSpPr>
            <p:spPr>
              <a:xfrm>
                <a:off x="9" y="9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0" name="Google Shape;450;p36"/>
            <p:cNvGrpSpPr/>
            <p:nvPr/>
          </p:nvGrpSpPr>
          <p:grpSpPr>
            <a:xfrm>
              <a:off x="9" y="9"/>
              <a:ext cx="283674" cy="252198"/>
              <a:chOff x="9" y="9"/>
              <a:chExt cx="283674" cy="252198"/>
            </a:xfrm>
          </p:grpSpPr>
          <p:sp>
            <p:nvSpPr>
              <p:cNvPr id="451" name="Google Shape;451;p36"/>
              <p:cNvSpPr/>
              <p:nvPr/>
            </p:nvSpPr>
            <p:spPr>
              <a:xfrm>
                <a:off x="9" y="76059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6"/>
              <p:cNvSpPr/>
              <p:nvPr/>
            </p:nvSpPr>
            <p:spPr>
              <a:xfrm>
                <a:off x="156459" y="50486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6"/>
              <p:cNvSpPr/>
              <p:nvPr/>
            </p:nvSpPr>
            <p:spPr>
              <a:xfrm>
                <a:off x="25917" y="9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6"/>
              <p:cNvSpPr/>
              <p:nvPr/>
            </p:nvSpPr>
            <p:spPr>
              <a:xfrm>
                <a:off x="54826" y="50486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6"/>
              <p:cNvSpPr/>
              <p:nvPr/>
            </p:nvSpPr>
            <p:spPr>
              <a:xfrm>
                <a:off x="104089" y="88286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6" name="Google Shape;456;p3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">
  <p:cSld name="CUSTOM_3_1_1_1_1_1_1_1_1_1_1_1_2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459" name="Google Shape;459;p37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460" name="Google Shape;460;p37"/>
          <p:cNvGrpSpPr/>
          <p:nvPr/>
        </p:nvGrpSpPr>
        <p:grpSpPr>
          <a:xfrm>
            <a:off x="617802" y="4564549"/>
            <a:ext cx="2353168" cy="252198"/>
            <a:chOff x="9" y="9"/>
            <a:chExt cx="2353168" cy="252198"/>
          </a:xfrm>
        </p:grpSpPr>
        <p:grpSp>
          <p:nvGrpSpPr>
            <p:cNvPr id="461" name="Google Shape;461;p37"/>
            <p:cNvGrpSpPr/>
            <p:nvPr/>
          </p:nvGrpSpPr>
          <p:grpSpPr>
            <a:xfrm>
              <a:off x="372171" y="40591"/>
              <a:ext cx="1981006" cy="211032"/>
              <a:chOff x="9" y="9"/>
              <a:chExt cx="1981006" cy="211032"/>
            </a:xfrm>
          </p:grpSpPr>
          <p:sp>
            <p:nvSpPr>
              <p:cNvPr id="462" name="Google Shape;462;p37"/>
              <p:cNvSpPr/>
              <p:nvPr/>
            </p:nvSpPr>
            <p:spPr>
              <a:xfrm>
                <a:off x="693625" y="14349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7"/>
              <p:cNvSpPr/>
              <p:nvPr/>
            </p:nvSpPr>
            <p:spPr>
              <a:xfrm>
                <a:off x="840955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7"/>
              <p:cNvSpPr/>
              <p:nvPr/>
            </p:nvSpPr>
            <p:spPr>
              <a:xfrm>
                <a:off x="87497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7"/>
              <p:cNvSpPr/>
              <p:nvPr/>
            </p:nvSpPr>
            <p:spPr>
              <a:xfrm>
                <a:off x="990511" y="6272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7"/>
              <p:cNvSpPr/>
              <p:nvPr/>
            </p:nvSpPr>
            <p:spPr>
              <a:xfrm>
                <a:off x="1092918" y="1746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37"/>
              <p:cNvSpPr/>
              <p:nvPr/>
            </p:nvSpPr>
            <p:spPr>
              <a:xfrm>
                <a:off x="1260371" y="17580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7"/>
              <p:cNvSpPr/>
              <p:nvPr/>
            </p:nvSpPr>
            <p:spPr>
              <a:xfrm>
                <a:off x="1370789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7"/>
              <p:cNvSpPr/>
              <p:nvPr/>
            </p:nvSpPr>
            <p:spPr>
              <a:xfrm>
                <a:off x="1404918" y="59386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7"/>
              <p:cNvSpPr/>
              <p:nvPr/>
            </p:nvSpPr>
            <p:spPr>
              <a:xfrm>
                <a:off x="1504218" y="32809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7"/>
              <p:cNvSpPr/>
              <p:nvPr/>
            </p:nvSpPr>
            <p:spPr>
              <a:xfrm>
                <a:off x="1576711" y="16911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7"/>
              <p:cNvSpPr/>
              <p:nvPr/>
            </p:nvSpPr>
            <p:spPr>
              <a:xfrm>
                <a:off x="164498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7"/>
              <p:cNvSpPr/>
              <p:nvPr/>
            </p:nvSpPr>
            <p:spPr>
              <a:xfrm>
                <a:off x="1760292" y="60380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7"/>
              <p:cNvSpPr/>
              <p:nvPr/>
            </p:nvSpPr>
            <p:spPr>
              <a:xfrm>
                <a:off x="1832785" y="5972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7"/>
              <p:cNvSpPr/>
              <p:nvPr/>
            </p:nvSpPr>
            <p:spPr>
              <a:xfrm>
                <a:off x="9" y="9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37"/>
            <p:cNvGrpSpPr/>
            <p:nvPr/>
          </p:nvGrpSpPr>
          <p:grpSpPr>
            <a:xfrm>
              <a:off x="9" y="9"/>
              <a:ext cx="283674" cy="252198"/>
              <a:chOff x="9" y="9"/>
              <a:chExt cx="283674" cy="252198"/>
            </a:xfrm>
          </p:grpSpPr>
          <p:sp>
            <p:nvSpPr>
              <p:cNvPr id="477" name="Google Shape;477;p37"/>
              <p:cNvSpPr/>
              <p:nvPr/>
            </p:nvSpPr>
            <p:spPr>
              <a:xfrm>
                <a:off x="9" y="76059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56459" y="50486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7"/>
              <p:cNvSpPr/>
              <p:nvPr/>
            </p:nvSpPr>
            <p:spPr>
              <a:xfrm>
                <a:off x="25917" y="9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7"/>
              <p:cNvSpPr/>
              <p:nvPr/>
            </p:nvSpPr>
            <p:spPr>
              <a:xfrm>
                <a:off x="54826" y="50486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7"/>
              <p:cNvSpPr/>
              <p:nvPr/>
            </p:nvSpPr>
            <p:spPr>
              <a:xfrm>
                <a:off x="104089" y="88286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2" name="Google Shape;482;p3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">
  <p:cSld name="CUSTOM_3_1_1_1_1_1_1_1_1_1_1_1_3_1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485" name="Google Shape;485;p38"/>
          <p:cNvGrpSpPr/>
          <p:nvPr/>
        </p:nvGrpSpPr>
        <p:grpSpPr>
          <a:xfrm>
            <a:off x="639704" y="4547838"/>
            <a:ext cx="2281957" cy="269949"/>
            <a:chOff x="1" y="1"/>
            <a:chExt cx="2281957" cy="269949"/>
          </a:xfrm>
        </p:grpSpPr>
        <p:grpSp>
          <p:nvGrpSpPr>
            <p:cNvPr id="486" name="Google Shape;486;p38"/>
            <p:cNvGrpSpPr/>
            <p:nvPr/>
          </p:nvGrpSpPr>
          <p:grpSpPr>
            <a:xfrm>
              <a:off x="1" y="1"/>
              <a:ext cx="264460" cy="264515"/>
              <a:chOff x="1" y="1"/>
              <a:chExt cx="264460" cy="264515"/>
            </a:xfrm>
          </p:grpSpPr>
          <p:sp>
            <p:nvSpPr>
              <p:cNvPr id="487" name="Google Shape;487;p38"/>
              <p:cNvSpPr/>
              <p:nvPr/>
            </p:nvSpPr>
            <p:spPr>
              <a:xfrm>
                <a:off x="119643" y="38538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8"/>
              <p:cNvSpPr/>
              <p:nvPr/>
            </p:nvSpPr>
            <p:spPr>
              <a:xfrm>
                <a:off x="13338" y="144829"/>
                <a:ext cx="212598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8"/>
              <p:cNvSpPr/>
              <p:nvPr/>
            </p:nvSpPr>
            <p:spPr>
              <a:xfrm>
                <a:off x="1" y="25188"/>
                <a:ext cx="225936" cy="225936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8"/>
              <p:cNvSpPr/>
              <p:nvPr/>
            </p:nvSpPr>
            <p:spPr>
              <a:xfrm>
                <a:off x="103900" y="132236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8"/>
              <p:cNvSpPr/>
              <p:nvPr/>
            </p:nvSpPr>
            <p:spPr>
              <a:xfrm>
                <a:off x="1" y="25188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8"/>
              <p:cNvSpPr/>
              <p:nvPr/>
            </p:nvSpPr>
            <p:spPr>
              <a:xfrm>
                <a:off x="18892" y="44079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8"/>
              <p:cNvSpPr/>
              <p:nvPr/>
            </p:nvSpPr>
            <p:spPr>
              <a:xfrm>
                <a:off x="138533" y="1"/>
                <a:ext cx="125928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179463" y="40931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5" name="Google Shape;495;p38"/>
            <p:cNvGrpSpPr/>
            <p:nvPr/>
          </p:nvGrpSpPr>
          <p:grpSpPr>
            <a:xfrm>
              <a:off x="350114" y="59134"/>
              <a:ext cx="1931844" cy="210816"/>
              <a:chOff x="-1" y="8"/>
              <a:chExt cx="1931844" cy="210816"/>
            </a:xfrm>
          </p:grpSpPr>
          <p:sp>
            <p:nvSpPr>
              <p:cNvPr id="496" name="Google Shape;496;p38"/>
              <p:cNvSpPr/>
              <p:nvPr/>
            </p:nvSpPr>
            <p:spPr>
              <a:xfrm>
                <a:off x="699874" y="17521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853551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38"/>
              <p:cNvSpPr/>
              <p:nvPr/>
            </p:nvSpPr>
            <p:spPr>
              <a:xfrm>
                <a:off x="960341" y="59451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38"/>
              <p:cNvSpPr/>
              <p:nvPr/>
            </p:nvSpPr>
            <p:spPr>
              <a:xfrm>
                <a:off x="1067753" y="59373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38"/>
              <p:cNvSpPr/>
              <p:nvPr/>
            </p:nvSpPr>
            <p:spPr>
              <a:xfrm>
                <a:off x="1211817" y="17521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38"/>
              <p:cNvSpPr/>
              <p:nvPr/>
            </p:nvSpPr>
            <p:spPr>
              <a:xfrm>
                <a:off x="1322015" y="1752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1356115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1455307" y="32559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1527928" y="16742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1595971" y="59373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38"/>
              <p:cNvSpPr/>
              <p:nvPr/>
            </p:nvSpPr>
            <p:spPr>
              <a:xfrm>
                <a:off x="1711283" y="60221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8"/>
              <p:cNvSpPr/>
              <p:nvPr/>
            </p:nvSpPr>
            <p:spPr>
              <a:xfrm>
                <a:off x="1783505" y="59451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38"/>
              <p:cNvSpPr/>
              <p:nvPr/>
            </p:nvSpPr>
            <p:spPr>
              <a:xfrm>
                <a:off x="-1" y="8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9" name="Google Shape;509;p3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">
  <p:cSld name="CUSTOM_3_1_1_1_1_1_1_1_1_1_1_1_2_1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513" name="Google Shape;513;p39"/>
          <p:cNvGrpSpPr/>
          <p:nvPr/>
        </p:nvGrpSpPr>
        <p:grpSpPr>
          <a:xfrm>
            <a:off x="639704" y="4547838"/>
            <a:ext cx="2281957" cy="269949"/>
            <a:chOff x="1" y="1"/>
            <a:chExt cx="2281957" cy="269949"/>
          </a:xfrm>
        </p:grpSpPr>
        <p:grpSp>
          <p:nvGrpSpPr>
            <p:cNvPr id="514" name="Google Shape;514;p39"/>
            <p:cNvGrpSpPr/>
            <p:nvPr/>
          </p:nvGrpSpPr>
          <p:grpSpPr>
            <a:xfrm>
              <a:off x="1" y="1"/>
              <a:ext cx="264460" cy="264515"/>
              <a:chOff x="1" y="1"/>
              <a:chExt cx="264460" cy="264515"/>
            </a:xfrm>
          </p:grpSpPr>
          <p:sp>
            <p:nvSpPr>
              <p:cNvPr id="515" name="Google Shape;515;p39"/>
              <p:cNvSpPr/>
              <p:nvPr/>
            </p:nvSpPr>
            <p:spPr>
              <a:xfrm>
                <a:off x="119643" y="38538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39"/>
              <p:cNvSpPr/>
              <p:nvPr/>
            </p:nvSpPr>
            <p:spPr>
              <a:xfrm>
                <a:off x="13338" y="144829"/>
                <a:ext cx="212598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39"/>
              <p:cNvSpPr/>
              <p:nvPr/>
            </p:nvSpPr>
            <p:spPr>
              <a:xfrm>
                <a:off x="1" y="25188"/>
                <a:ext cx="225936" cy="225936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39"/>
              <p:cNvSpPr/>
              <p:nvPr/>
            </p:nvSpPr>
            <p:spPr>
              <a:xfrm>
                <a:off x="103900" y="132236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9"/>
              <p:cNvSpPr/>
              <p:nvPr/>
            </p:nvSpPr>
            <p:spPr>
              <a:xfrm>
                <a:off x="1" y="25188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9"/>
              <p:cNvSpPr/>
              <p:nvPr/>
            </p:nvSpPr>
            <p:spPr>
              <a:xfrm>
                <a:off x="18892" y="44079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9"/>
              <p:cNvSpPr/>
              <p:nvPr/>
            </p:nvSpPr>
            <p:spPr>
              <a:xfrm>
                <a:off x="138533" y="1"/>
                <a:ext cx="125928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9"/>
              <p:cNvSpPr/>
              <p:nvPr/>
            </p:nvSpPr>
            <p:spPr>
              <a:xfrm>
                <a:off x="179463" y="40931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3" name="Google Shape;523;p39"/>
            <p:cNvGrpSpPr/>
            <p:nvPr/>
          </p:nvGrpSpPr>
          <p:grpSpPr>
            <a:xfrm>
              <a:off x="350114" y="59134"/>
              <a:ext cx="1931844" cy="210816"/>
              <a:chOff x="-1" y="8"/>
              <a:chExt cx="1931844" cy="210816"/>
            </a:xfrm>
          </p:grpSpPr>
          <p:sp>
            <p:nvSpPr>
              <p:cNvPr id="524" name="Google Shape;524;p39"/>
              <p:cNvSpPr/>
              <p:nvPr/>
            </p:nvSpPr>
            <p:spPr>
              <a:xfrm>
                <a:off x="699874" y="17521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9"/>
              <p:cNvSpPr/>
              <p:nvPr/>
            </p:nvSpPr>
            <p:spPr>
              <a:xfrm>
                <a:off x="853551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9"/>
              <p:cNvSpPr/>
              <p:nvPr/>
            </p:nvSpPr>
            <p:spPr>
              <a:xfrm>
                <a:off x="960341" y="59451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1067753" y="59373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1211817" y="17521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9"/>
              <p:cNvSpPr/>
              <p:nvPr/>
            </p:nvSpPr>
            <p:spPr>
              <a:xfrm>
                <a:off x="1322015" y="1752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9"/>
              <p:cNvSpPr/>
              <p:nvPr/>
            </p:nvSpPr>
            <p:spPr>
              <a:xfrm>
                <a:off x="1356115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9"/>
              <p:cNvSpPr/>
              <p:nvPr/>
            </p:nvSpPr>
            <p:spPr>
              <a:xfrm>
                <a:off x="1455307" y="32559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9"/>
              <p:cNvSpPr/>
              <p:nvPr/>
            </p:nvSpPr>
            <p:spPr>
              <a:xfrm>
                <a:off x="1527928" y="16742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1595971" y="59373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1711283" y="60221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1783505" y="59451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9"/>
              <p:cNvSpPr/>
              <p:nvPr/>
            </p:nvSpPr>
            <p:spPr>
              <a:xfrm>
                <a:off x="-1" y="8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7" name="Google Shape;537;p3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">
  <p:cSld name="CUSTOM_3_1_1_1_1_1_1_1_1_1_1_1_3_1_2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0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540" name="Google Shape;540;p40"/>
          <p:cNvGrpSpPr/>
          <p:nvPr/>
        </p:nvGrpSpPr>
        <p:grpSpPr>
          <a:xfrm>
            <a:off x="617767" y="4547903"/>
            <a:ext cx="1980037" cy="281164"/>
            <a:chOff x="9" y="0"/>
            <a:chExt cx="1980037" cy="281164"/>
          </a:xfrm>
        </p:grpSpPr>
        <p:grpSp>
          <p:nvGrpSpPr>
            <p:cNvPr id="541" name="Google Shape;541;p40"/>
            <p:cNvGrpSpPr/>
            <p:nvPr/>
          </p:nvGrpSpPr>
          <p:grpSpPr>
            <a:xfrm>
              <a:off x="374327" y="70311"/>
              <a:ext cx="1605719" cy="189754"/>
              <a:chOff x="-1" y="0"/>
              <a:chExt cx="1605719" cy="189754"/>
            </a:xfrm>
          </p:grpSpPr>
          <p:sp>
            <p:nvSpPr>
              <p:cNvPr id="542" name="Google Shape;542;p40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40"/>
              <p:cNvSpPr/>
              <p:nvPr/>
            </p:nvSpPr>
            <p:spPr>
              <a:xfrm>
                <a:off x="111080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40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40"/>
              <p:cNvSpPr/>
              <p:nvPr/>
            </p:nvSpPr>
            <p:spPr>
              <a:xfrm>
                <a:off x="282312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40"/>
              <p:cNvSpPr/>
              <p:nvPr/>
            </p:nvSpPr>
            <p:spPr>
              <a:xfrm>
                <a:off x="399110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40"/>
              <p:cNvSpPr/>
              <p:nvPr/>
            </p:nvSpPr>
            <p:spPr>
              <a:xfrm>
                <a:off x="565563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40"/>
              <p:cNvSpPr/>
              <p:nvPr/>
            </p:nvSpPr>
            <p:spPr>
              <a:xfrm>
                <a:off x="71836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40"/>
              <p:cNvSpPr/>
              <p:nvPr/>
            </p:nvSpPr>
            <p:spPr>
              <a:xfrm>
                <a:off x="832307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40"/>
              <p:cNvSpPr/>
              <p:nvPr/>
            </p:nvSpPr>
            <p:spPr>
              <a:xfrm>
                <a:off x="930469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40"/>
              <p:cNvSpPr/>
              <p:nvPr/>
            </p:nvSpPr>
            <p:spPr>
              <a:xfrm>
                <a:off x="100172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40"/>
              <p:cNvSpPr/>
              <p:nvPr/>
            </p:nvSpPr>
            <p:spPr>
              <a:xfrm>
                <a:off x="1115886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40"/>
              <p:cNvSpPr/>
              <p:nvPr/>
            </p:nvSpPr>
            <p:spPr>
              <a:xfrm>
                <a:off x="1188419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40"/>
              <p:cNvSpPr/>
              <p:nvPr/>
            </p:nvSpPr>
            <p:spPr>
              <a:xfrm>
                <a:off x="1303842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40"/>
              <p:cNvSpPr/>
              <p:nvPr/>
            </p:nvSpPr>
            <p:spPr>
              <a:xfrm>
                <a:off x="1374892" y="0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40"/>
              <p:cNvSpPr/>
              <p:nvPr/>
            </p:nvSpPr>
            <p:spPr>
              <a:xfrm>
                <a:off x="1415023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40"/>
              <p:cNvSpPr/>
              <p:nvPr/>
            </p:nvSpPr>
            <p:spPr>
              <a:xfrm>
                <a:off x="1508842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8" name="Google Shape;558;p40"/>
            <p:cNvGrpSpPr/>
            <p:nvPr/>
          </p:nvGrpSpPr>
          <p:grpSpPr>
            <a:xfrm>
              <a:off x="9" y="0"/>
              <a:ext cx="281154" cy="281164"/>
              <a:chOff x="9" y="0"/>
              <a:chExt cx="281154" cy="281164"/>
            </a:xfrm>
          </p:grpSpPr>
          <p:sp>
            <p:nvSpPr>
              <p:cNvPr id="559" name="Google Shape;559;p40"/>
              <p:cNvSpPr/>
              <p:nvPr/>
            </p:nvSpPr>
            <p:spPr>
              <a:xfrm>
                <a:off x="22560" y="0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40"/>
              <p:cNvSpPr/>
              <p:nvPr/>
            </p:nvSpPr>
            <p:spPr>
              <a:xfrm>
                <a:off x="9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40"/>
              <p:cNvSpPr/>
              <p:nvPr/>
            </p:nvSpPr>
            <p:spPr>
              <a:xfrm>
                <a:off x="133959" y="76666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40"/>
              <p:cNvSpPr/>
              <p:nvPr/>
            </p:nvSpPr>
            <p:spPr>
              <a:xfrm>
                <a:off x="76775" y="76666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40"/>
              <p:cNvSpPr/>
              <p:nvPr/>
            </p:nvSpPr>
            <p:spPr>
              <a:xfrm>
                <a:off x="89594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4" name="Google Shape;564;p4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">
  <p:cSld name="CUSTOM_3_1_1_1_1_1_1_1_1_1_1_1_2_1_1_2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1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567" name="Google Shape;567;p41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568" name="Google Shape;568;p41"/>
          <p:cNvGrpSpPr/>
          <p:nvPr/>
        </p:nvGrpSpPr>
        <p:grpSpPr>
          <a:xfrm>
            <a:off x="617767" y="4547903"/>
            <a:ext cx="1980037" cy="281164"/>
            <a:chOff x="9" y="0"/>
            <a:chExt cx="1980037" cy="281164"/>
          </a:xfrm>
        </p:grpSpPr>
        <p:grpSp>
          <p:nvGrpSpPr>
            <p:cNvPr id="569" name="Google Shape;569;p41"/>
            <p:cNvGrpSpPr/>
            <p:nvPr/>
          </p:nvGrpSpPr>
          <p:grpSpPr>
            <a:xfrm>
              <a:off x="374327" y="70311"/>
              <a:ext cx="1605719" cy="189754"/>
              <a:chOff x="-1" y="0"/>
              <a:chExt cx="1605719" cy="189754"/>
            </a:xfrm>
          </p:grpSpPr>
          <p:sp>
            <p:nvSpPr>
              <p:cNvPr id="570" name="Google Shape;570;p41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1"/>
              <p:cNvSpPr/>
              <p:nvPr/>
            </p:nvSpPr>
            <p:spPr>
              <a:xfrm>
                <a:off x="111080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41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41"/>
              <p:cNvSpPr/>
              <p:nvPr/>
            </p:nvSpPr>
            <p:spPr>
              <a:xfrm>
                <a:off x="282312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41"/>
              <p:cNvSpPr/>
              <p:nvPr/>
            </p:nvSpPr>
            <p:spPr>
              <a:xfrm>
                <a:off x="399110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41"/>
              <p:cNvSpPr/>
              <p:nvPr/>
            </p:nvSpPr>
            <p:spPr>
              <a:xfrm>
                <a:off x="565563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41"/>
              <p:cNvSpPr/>
              <p:nvPr/>
            </p:nvSpPr>
            <p:spPr>
              <a:xfrm>
                <a:off x="71836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41"/>
              <p:cNvSpPr/>
              <p:nvPr/>
            </p:nvSpPr>
            <p:spPr>
              <a:xfrm>
                <a:off x="832307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41"/>
              <p:cNvSpPr/>
              <p:nvPr/>
            </p:nvSpPr>
            <p:spPr>
              <a:xfrm>
                <a:off x="930469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41"/>
              <p:cNvSpPr/>
              <p:nvPr/>
            </p:nvSpPr>
            <p:spPr>
              <a:xfrm>
                <a:off x="100172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1"/>
              <p:cNvSpPr/>
              <p:nvPr/>
            </p:nvSpPr>
            <p:spPr>
              <a:xfrm>
                <a:off x="1115886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41"/>
              <p:cNvSpPr/>
              <p:nvPr/>
            </p:nvSpPr>
            <p:spPr>
              <a:xfrm>
                <a:off x="1188419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41"/>
              <p:cNvSpPr/>
              <p:nvPr/>
            </p:nvSpPr>
            <p:spPr>
              <a:xfrm>
                <a:off x="1303842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41"/>
              <p:cNvSpPr/>
              <p:nvPr/>
            </p:nvSpPr>
            <p:spPr>
              <a:xfrm>
                <a:off x="1374892" y="0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1"/>
              <p:cNvSpPr/>
              <p:nvPr/>
            </p:nvSpPr>
            <p:spPr>
              <a:xfrm>
                <a:off x="1415023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41"/>
              <p:cNvSpPr/>
              <p:nvPr/>
            </p:nvSpPr>
            <p:spPr>
              <a:xfrm>
                <a:off x="1508842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6" name="Google Shape;586;p41"/>
            <p:cNvGrpSpPr/>
            <p:nvPr/>
          </p:nvGrpSpPr>
          <p:grpSpPr>
            <a:xfrm>
              <a:off x="9" y="0"/>
              <a:ext cx="281154" cy="281164"/>
              <a:chOff x="9" y="0"/>
              <a:chExt cx="281154" cy="281164"/>
            </a:xfrm>
          </p:grpSpPr>
          <p:sp>
            <p:nvSpPr>
              <p:cNvPr id="587" name="Google Shape;587;p41"/>
              <p:cNvSpPr/>
              <p:nvPr/>
            </p:nvSpPr>
            <p:spPr>
              <a:xfrm>
                <a:off x="22560" y="0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41"/>
              <p:cNvSpPr/>
              <p:nvPr/>
            </p:nvSpPr>
            <p:spPr>
              <a:xfrm>
                <a:off x="9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41"/>
              <p:cNvSpPr/>
              <p:nvPr/>
            </p:nvSpPr>
            <p:spPr>
              <a:xfrm>
                <a:off x="133959" y="76666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1"/>
              <p:cNvSpPr/>
              <p:nvPr/>
            </p:nvSpPr>
            <p:spPr>
              <a:xfrm>
                <a:off x="76775" y="76666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41"/>
              <p:cNvSpPr/>
              <p:nvPr/>
            </p:nvSpPr>
            <p:spPr>
              <a:xfrm>
                <a:off x="89594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2" name="Google Shape;592;p4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_1">
  <p:cSld name="CUSTOM_3_1_1_1_1_1_1_1_1_1_1_1_3_1_2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2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595" name="Google Shape;595;p42"/>
          <p:cNvGrpSpPr/>
          <p:nvPr/>
        </p:nvGrpSpPr>
        <p:grpSpPr>
          <a:xfrm>
            <a:off x="761958" y="4604670"/>
            <a:ext cx="659490" cy="163439"/>
            <a:chOff x="8" y="8"/>
            <a:chExt cx="659490" cy="163439"/>
          </a:xfrm>
        </p:grpSpPr>
        <p:sp>
          <p:nvSpPr>
            <p:cNvPr id="596" name="Google Shape;596;p42"/>
            <p:cNvSpPr/>
            <p:nvPr/>
          </p:nvSpPr>
          <p:spPr>
            <a:xfrm>
              <a:off x="8" y="8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211893" y="8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8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335437" y="52847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5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447696" y="1786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2"/>
            <p:cNvSpPr/>
            <p:nvPr/>
          </p:nvSpPr>
          <p:spPr>
            <a:xfrm>
              <a:off x="484140" y="20057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2"/>
            <p:cNvSpPr/>
            <p:nvPr/>
          </p:nvSpPr>
          <p:spPr>
            <a:xfrm>
              <a:off x="554630" y="49399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4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_1">
  <p:cSld name="CUSTOM_3_1_1_1_1_1_1_1_1_1_1_1_2_1_1_2_1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3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05" name="Google Shape;605;p43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606" name="Google Shape;606;p43"/>
          <p:cNvGrpSpPr/>
          <p:nvPr/>
        </p:nvGrpSpPr>
        <p:grpSpPr>
          <a:xfrm>
            <a:off x="761958" y="4604670"/>
            <a:ext cx="659490" cy="163439"/>
            <a:chOff x="8" y="8"/>
            <a:chExt cx="659490" cy="163439"/>
          </a:xfrm>
        </p:grpSpPr>
        <p:sp>
          <p:nvSpPr>
            <p:cNvPr id="607" name="Google Shape;607;p43"/>
            <p:cNvSpPr/>
            <p:nvPr/>
          </p:nvSpPr>
          <p:spPr>
            <a:xfrm>
              <a:off x="8" y="8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211893" y="8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8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335437" y="52847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5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447696" y="1786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484140" y="20057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554630" y="49399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p4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4">
  <p:cSld name="CUSTOM_4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>
  <p:cSld name="TITLE_AND_BODY 2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45"/>
          <p:cNvGrpSpPr/>
          <p:nvPr/>
        </p:nvGrpSpPr>
        <p:grpSpPr>
          <a:xfrm>
            <a:off x="522212" y="1323544"/>
            <a:ext cx="479507" cy="385710"/>
            <a:chOff x="-1" y="-1"/>
            <a:chExt cx="479507" cy="385710"/>
          </a:xfrm>
        </p:grpSpPr>
        <p:sp>
          <p:nvSpPr>
            <p:cNvPr id="618" name="Google Shape;618;p45"/>
            <p:cNvSpPr/>
            <p:nvPr/>
          </p:nvSpPr>
          <p:spPr>
            <a:xfrm>
              <a:off x="58706" y="-1"/>
              <a:ext cx="305532" cy="138510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5"/>
            <p:cNvSpPr/>
            <p:nvPr/>
          </p:nvSpPr>
          <p:spPr>
            <a:xfrm>
              <a:off x="229324" y="47492"/>
              <a:ext cx="250182" cy="338202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8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5"/>
            <p:cNvSpPr/>
            <p:nvPr/>
          </p:nvSpPr>
          <p:spPr>
            <a:xfrm>
              <a:off x="53621" y="297581"/>
              <a:ext cx="186084" cy="88128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5"/>
            <p:cNvSpPr/>
            <p:nvPr/>
          </p:nvSpPr>
          <p:spPr>
            <a:xfrm>
              <a:off x="-1" y="114662"/>
              <a:ext cx="243486" cy="243486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45"/>
          <p:cNvGrpSpPr/>
          <p:nvPr/>
        </p:nvGrpSpPr>
        <p:grpSpPr>
          <a:xfrm>
            <a:off x="761946" y="4605556"/>
            <a:ext cx="1190126" cy="210546"/>
            <a:chOff x="-1" y="-1"/>
            <a:chExt cx="1190126" cy="210546"/>
          </a:xfrm>
        </p:grpSpPr>
        <p:sp>
          <p:nvSpPr>
            <p:cNvPr id="623" name="Google Shape;623;p45"/>
            <p:cNvSpPr/>
            <p:nvPr/>
          </p:nvSpPr>
          <p:spPr>
            <a:xfrm>
              <a:off x="-1" y="-1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5"/>
            <p:cNvSpPr/>
            <p:nvPr/>
          </p:nvSpPr>
          <p:spPr>
            <a:xfrm>
              <a:off x="693119" y="14176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5"/>
            <p:cNvSpPr/>
            <p:nvPr/>
          </p:nvSpPr>
          <p:spPr>
            <a:xfrm>
              <a:off x="840091" y="17324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5"/>
            <p:cNvSpPr/>
            <p:nvPr/>
          </p:nvSpPr>
          <p:spPr>
            <a:xfrm>
              <a:off x="874191" y="59230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989584" y="62459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3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5"/>
            <p:cNvSpPr/>
            <p:nvPr/>
          </p:nvSpPr>
          <p:spPr>
            <a:xfrm>
              <a:off x="1091899" y="17324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3"/>
                  </a:lnTo>
                  <a:lnTo>
                    <a:pt x="21600" y="2112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p45"/>
          <p:cNvSpPr txBox="1"/>
          <p:nvPr>
            <p:ph idx="1" type="body"/>
          </p:nvPr>
        </p:nvSpPr>
        <p:spPr>
          <a:xfrm>
            <a:off x="5207049" y="1516466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30" name="Google Shape;630;p45"/>
          <p:cNvSpPr txBox="1"/>
          <p:nvPr>
            <p:ph type="title"/>
          </p:nvPr>
        </p:nvSpPr>
        <p:spPr>
          <a:xfrm>
            <a:off x="761949" y="2221516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31" name="Google Shape;631;p45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4">
  <p:cSld name="CUSTOM_4 2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">
  <p:cSld name="CUSTOM_2_3 3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7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36" name="Google Shape;636;p47"/>
          <p:cNvSpPr txBox="1"/>
          <p:nvPr>
            <p:ph idx="1" type="body"/>
          </p:nvPr>
        </p:nvSpPr>
        <p:spPr>
          <a:xfrm>
            <a:off x="762024" y="1516341"/>
            <a:ext cx="50805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637" name="Google Shape;637;p47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638" name="Google Shape;638;p47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639" name="Google Shape;639;p47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47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47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47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3" name="Google Shape;643;p47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644" name="Google Shape;644;p47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5" name="Google Shape;645;p47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646" name="Google Shape;646;p47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47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47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47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47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51" name="Google Shape;651;p47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">
  <p:cSld name="CUSTOM_3_1_1_1_1 4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8"/>
          <p:cNvSpPr txBox="1"/>
          <p:nvPr>
            <p:ph type="title"/>
          </p:nvPr>
        </p:nvSpPr>
        <p:spPr>
          <a:xfrm>
            <a:off x="761949" y="811541"/>
            <a:ext cx="31749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654" name="Google Shape;654;p48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655" name="Google Shape;655;p48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656" name="Google Shape;656;p48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48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48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48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0" name="Google Shape;660;p48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661" name="Google Shape;661;p48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2" name="Google Shape;662;p48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663" name="Google Shape;663;p48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" name="Google Shape;664;p48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" name="Google Shape;665;p48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48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48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68" name="Google Shape;668;p48"/>
          <p:cNvSpPr txBox="1"/>
          <p:nvPr>
            <p:ph idx="1" type="body"/>
          </p:nvPr>
        </p:nvSpPr>
        <p:spPr>
          <a:xfrm>
            <a:off x="762001" y="2573866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69" name="Google Shape;669;p48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 2">
  <p:cSld name="CUSTOM_2_3 2 2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9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672" name="Google Shape;672;p49"/>
          <p:cNvSpPr txBox="1"/>
          <p:nvPr>
            <p:ph idx="1" type="body"/>
          </p:nvPr>
        </p:nvSpPr>
        <p:spPr>
          <a:xfrm>
            <a:off x="762024" y="1516341"/>
            <a:ext cx="50805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673" name="Google Shape;673;p49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674" name="Google Shape;674;p49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675" name="Google Shape;675;p49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49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49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49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9" name="Google Shape;679;p49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680" name="Google Shape;680;p49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1" name="Google Shape;681;p49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682" name="Google Shape;682;p49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49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49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49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49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87" name="Google Shape;687;p49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 2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0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1">
  <p:cSld name="CUSTOM_1 2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51"/>
          <p:cNvGrpSpPr/>
          <p:nvPr/>
        </p:nvGrpSpPr>
        <p:grpSpPr>
          <a:xfrm>
            <a:off x="522212" y="1323544"/>
            <a:ext cx="479507" cy="385710"/>
            <a:chOff x="-1" y="-1"/>
            <a:chExt cx="479507" cy="385710"/>
          </a:xfrm>
        </p:grpSpPr>
        <p:sp>
          <p:nvSpPr>
            <p:cNvPr id="692" name="Google Shape;692;p51"/>
            <p:cNvSpPr/>
            <p:nvPr/>
          </p:nvSpPr>
          <p:spPr>
            <a:xfrm>
              <a:off x="58706" y="-1"/>
              <a:ext cx="305532" cy="138510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229324" y="47492"/>
              <a:ext cx="250182" cy="338202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8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53621" y="297581"/>
              <a:ext cx="186084" cy="88128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-1" y="114662"/>
              <a:ext cx="243486" cy="243486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" name="Google Shape;696;p51"/>
          <p:cNvGrpSpPr/>
          <p:nvPr/>
        </p:nvGrpSpPr>
        <p:grpSpPr>
          <a:xfrm>
            <a:off x="761946" y="4605556"/>
            <a:ext cx="1190126" cy="210546"/>
            <a:chOff x="-1" y="-1"/>
            <a:chExt cx="1190126" cy="210546"/>
          </a:xfrm>
        </p:grpSpPr>
        <p:sp>
          <p:nvSpPr>
            <p:cNvPr id="697" name="Google Shape;697;p51"/>
            <p:cNvSpPr/>
            <p:nvPr/>
          </p:nvSpPr>
          <p:spPr>
            <a:xfrm>
              <a:off x="-1" y="-1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693119" y="14176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840091" y="17324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874191" y="59230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989584" y="62459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3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1091899" y="17324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3"/>
                  </a:lnTo>
                  <a:lnTo>
                    <a:pt x="21600" y="2112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3" name="Google Shape;703;p51"/>
          <p:cNvSpPr txBox="1"/>
          <p:nvPr>
            <p:ph type="title"/>
          </p:nvPr>
        </p:nvSpPr>
        <p:spPr>
          <a:xfrm>
            <a:off x="761949" y="2221516"/>
            <a:ext cx="3174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04" name="Google Shape;704;p51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">
  <p:cSld name="CUSTOM_2 4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2"/>
          <p:cNvSpPr txBox="1"/>
          <p:nvPr>
            <p:ph type="title"/>
          </p:nvPr>
        </p:nvSpPr>
        <p:spPr>
          <a:xfrm>
            <a:off x="761949" y="811491"/>
            <a:ext cx="50805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707" name="Google Shape;707;p52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708" name="Google Shape;708;p52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709" name="Google Shape;709;p52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52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52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2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3" name="Google Shape;713;p52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714" name="Google Shape;714;p52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15" name="Google Shape;715;p52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716" name="Google Shape;716;p52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52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52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52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" name="Google Shape;720;p52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21" name="Google Shape;721;p52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4">
  <p:cSld name="CUSTOM_2_4 2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3"/>
          <p:cNvSpPr txBox="1"/>
          <p:nvPr>
            <p:ph type="title"/>
          </p:nvPr>
        </p:nvSpPr>
        <p:spPr>
          <a:xfrm>
            <a:off x="761949" y="811491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724" name="Google Shape;724;p53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725" name="Google Shape;725;p53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726" name="Google Shape;726;p53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53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53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53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0" name="Google Shape;730;p53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731" name="Google Shape;731;p53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32" name="Google Shape;732;p53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733" name="Google Shape;733;p53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53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53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53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53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38" name="Google Shape;738;p53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2">
  <p:cSld name="CUSTOM_2_2 2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4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41" name="Google Shape;741;p54"/>
          <p:cNvSpPr txBox="1"/>
          <p:nvPr>
            <p:ph idx="1" type="body"/>
          </p:nvPr>
        </p:nvSpPr>
        <p:spPr>
          <a:xfrm>
            <a:off x="762024" y="1516341"/>
            <a:ext cx="3810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742" name="Google Shape;742;p54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743" name="Google Shape;743;p54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744" name="Google Shape;744;p54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54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54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54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" name="Google Shape;748;p54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749" name="Google Shape;749;p54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0" name="Google Shape;750;p54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751" name="Google Shape;751;p54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54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54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4" name="Google Shape;754;p54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p54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56" name="Google Shape;756;p54"/>
          <p:cNvSpPr txBox="1"/>
          <p:nvPr>
            <p:ph idx="2" type="body"/>
          </p:nvPr>
        </p:nvSpPr>
        <p:spPr>
          <a:xfrm>
            <a:off x="4571950" y="1516341"/>
            <a:ext cx="38100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57" name="Google Shape;757;p54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">
  <p:cSld name="CUSTOM_3 2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760" name="Google Shape;760;p55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761" name="Google Shape;761;p55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762" name="Google Shape;762;p55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55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55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55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6" name="Google Shape;766;p55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767" name="Google Shape;767;p55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8" name="Google Shape;768;p55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769" name="Google Shape;769;p55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55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55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55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55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74" name="Google Shape;774;p55"/>
          <p:cNvSpPr txBox="1"/>
          <p:nvPr>
            <p:ph idx="1" type="body"/>
          </p:nvPr>
        </p:nvSpPr>
        <p:spPr>
          <a:xfrm>
            <a:off x="761949" y="1516341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75" name="Google Shape;775;p55"/>
          <p:cNvSpPr txBox="1"/>
          <p:nvPr>
            <p:ph idx="2" type="body"/>
          </p:nvPr>
        </p:nvSpPr>
        <p:spPr>
          <a:xfrm>
            <a:off x="3301950" y="1516341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76" name="Google Shape;776;p55"/>
          <p:cNvSpPr txBox="1"/>
          <p:nvPr>
            <p:ph idx="3" type="body"/>
          </p:nvPr>
        </p:nvSpPr>
        <p:spPr>
          <a:xfrm>
            <a:off x="5841899" y="1516341"/>
            <a:ext cx="2540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77" name="Google Shape;777;p55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">
  <p:cSld name="CUSTOM_3_1 2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6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780" name="Google Shape;780;p56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781" name="Google Shape;781;p56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782" name="Google Shape;782;p56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56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56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56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6" name="Google Shape;786;p56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787" name="Google Shape;787;p56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8" name="Google Shape;788;p56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789" name="Google Shape;789;p56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0" name="Google Shape;790;p56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p56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" name="Google Shape;792;p56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793;p56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94" name="Google Shape;794;p56"/>
          <p:cNvSpPr txBox="1"/>
          <p:nvPr>
            <p:ph idx="1" type="body"/>
          </p:nvPr>
        </p:nvSpPr>
        <p:spPr>
          <a:xfrm>
            <a:off x="761949" y="1516341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95" name="Google Shape;795;p56"/>
          <p:cNvSpPr txBox="1"/>
          <p:nvPr>
            <p:ph idx="2" type="body"/>
          </p:nvPr>
        </p:nvSpPr>
        <p:spPr>
          <a:xfrm>
            <a:off x="2666937" y="1516341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96" name="Google Shape;796;p56"/>
          <p:cNvSpPr txBox="1"/>
          <p:nvPr>
            <p:ph idx="3" type="body"/>
          </p:nvPr>
        </p:nvSpPr>
        <p:spPr>
          <a:xfrm>
            <a:off x="4571887" y="1516341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97" name="Google Shape;797;p56"/>
          <p:cNvSpPr txBox="1"/>
          <p:nvPr>
            <p:ph idx="4" type="body"/>
          </p:nvPr>
        </p:nvSpPr>
        <p:spPr>
          <a:xfrm>
            <a:off x="6476937" y="1516341"/>
            <a:ext cx="19053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798" name="Google Shape;798;p56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2">
  <p:cSld name="CUSTOM_3_1_1_1_1_1_2 2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7"/>
          <p:cNvSpPr txBox="1"/>
          <p:nvPr>
            <p:ph type="title"/>
          </p:nvPr>
        </p:nvSpPr>
        <p:spPr>
          <a:xfrm>
            <a:off x="761949" y="1163941"/>
            <a:ext cx="57153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801" name="Google Shape;801;p57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802" name="Google Shape;802;p57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803" name="Google Shape;803;p57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7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57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7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7" name="Google Shape;807;p57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08" name="Google Shape;808;p57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09" name="Google Shape;809;p57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810" name="Google Shape;810;p57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p57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p57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p57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p57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15" name="Google Shape;815;p57"/>
          <p:cNvSpPr txBox="1"/>
          <p:nvPr>
            <p:ph idx="1" type="body"/>
          </p:nvPr>
        </p:nvSpPr>
        <p:spPr>
          <a:xfrm>
            <a:off x="761999" y="327851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16" name="Google Shape;816;p57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">
  <p:cSld name="CUSTOM_3_1_1_1_1_1_1_1 2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8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819" name="Google Shape;819;p58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820" name="Google Shape;820;p58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821" name="Google Shape;821;p58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58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58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58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5" name="Google Shape;825;p58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26" name="Google Shape;826;p58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7" name="Google Shape;827;p58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828" name="Google Shape;828;p58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" name="Google Shape;829;p58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" name="Google Shape;830;p58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" name="Google Shape;831;p58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" name="Google Shape;832;p58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33" name="Google Shape;833;p58"/>
          <p:cNvSpPr txBox="1"/>
          <p:nvPr>
            <p:ph idx="1" type="body"/>
          </p:nvPr>
        </p:nvSpPr>
        <p:spPr>
          <a:xfrm>
            <a:off x="761999" y="3630991"/>
            <a:ext cx="36573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34" name="Google Shape;834;p58"/>
          <p:cNvSpPr txBox="1"/>
          <p:nvPr>
            <p:ph idx="2" type="body"/>
          </p:nvPr>
        </p:nvSpPr>
        <p:spPr>
          <a:xfrm>
            <a:off x="4572125" y="3630991"/>
            <a:ext cx="36573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35" name="Google Shape;835;p58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2">
  <p:cSld name="CUSTOM_3_1_1_1_1_1_1_1_1_1_2 2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9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838" name="Google Shape;838;p59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839" name="Google Shape;839;p59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840" name="Google Shape;840;p59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59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59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59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4" name="Google Shape;844;p59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45" name="Google Shape;845;p59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46" name="Google Shape;846;p59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847" name="Google Shape;847;p59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p59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" name="Google Shape;849;p59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p59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p59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52" name="Google Shape;852;p59"/>
          <p:cNvSpPr txBox="1"/>
          <p:nvPr>
            <p:ph idx="1" type="body"/>
          </p:nvPr>
        </p:nvSpPr>
        <p:spPr>
          <a:xfrm>
            <a:off x="7619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53" name="Google Shape;853;p59"/>
          <p:cNvSpPr txBox="1"/>
          <p:nvPr>
            <p:ph idx="2" type="body"/>
          </p:nvPr>
        </p:nvSpPr>
        <p:spPr>
          <a:xfrm>
            <a:off x="3301950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54" name="Google Shape;854;p59"/>
          <p:cNvSpPr txBox="1"/>
          <p:nvPr>
            <p:ph idx="3" type="body"/>
          </p:nvPr>
        </p:nvSpPr>
        <p:spPr>
          <a:xfrm>
            <a:off x="58418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55" name="Google Shape;855;p59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">
  <p:cSld name="CUSTOM_3_1_1_1_1_1_1_1_1_1_1 2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60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858" name="Google Shape;858;p60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859" name="Google Shape;859;p60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60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60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60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3" name="Google Shape;863;p60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64" name="Google Shape;864;p60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5" name="Google Shape;865;p60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866" name="Google Shape;866;p60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60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60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60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60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71" name="Google Shape;871;p60"/>
          <p:cNvSpPr txBox="1"/>
          <p:nvPr>
            <p:ph idx="1" type="body"/>
          </p:nvPr>
        </p:nvSpPr>
        <p:spPr>
          <a:xfrm>
            <a:off x="4571950" y="4517465"/>
            <a:ext cx="3810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72" name="Google Shape;872;p60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">
  <p:cSld name="CUSTOM_3_1_1_1_1_1_1_1_1_1_1_1 2">
    <p:bg>
      <p:bgPr>
        <a:solidFill>
          <a:srgbClr val="202124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61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875" name="Google Shape;875;p61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876" name="Google Shape;876;p61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61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61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61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0" name="Google Shape;880;p61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81" name="Google Shape;881;p61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82" name="Google Shape;882;p61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883" name="Google Shape;883;p61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61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61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p61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p61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88" name="Google Shape;888;p61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889" name="Google Shape;889;p61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">
  <p:cSld name="CUSTOM_3_1_1_1_1_1_1_1_1_1_1_1_2 2">
    <p:bg>
      <p:bgPr>
        <a:solidFill>
          <a:srgbClr val="202124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62"/>
          <p:cNvGrpSpPr/>
          <p:nvPr/>
        </p:nvGrpSpPr>
        <p:grpSpPr>
          <a:xfrm>
            <a:off x="614116" y="4570740"/>
            <a:ext cx="1565668" cy="245363"/>
            <a:chOff x="-2" y="-2"/>
            <a:chExt cx="1565668" cy="245363"/>
          </a:xfrm>
        </p:grpSpPr>
        <p:grpSp>
          <p:nvGrpSpPr>
            <p:cNvPr id="892" name="Google Shape;892;p62"/>
            <p:cNvGrpSpPr/>
            <p:nvPr/>
          </p:nvGrpSpPr>
          <p:grpSpPr>
            <a:xfrm>
              <a:off x="-2" y="-2"/>
              <a:ext cx="290175" cy="233353"/>
              <a:chOff x="-1" y="-1"/>
              <a:chExt cx="290175" cy="233353"/>
            </a:xfrm>
          </p:grpSpPr>
          <p:sp>
            <p:nvSpPr>
              <p:cNvPr id="893" name="Google Shape;893;p62"/>
              <p:cNvSpPr/>
              <p:nvPr/>
            </p:nvSpPr>
            <p:spPr>
              <a:xfrm>
                <a:off x="35443" y="-1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62"/>
              <p:cNvSpPr/>
              <p:nvPr/>
            </p:nvSpPr>
            <p:spPr>
              <a:xfrm>
                <a:off x="138704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0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0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62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62"/>
              <p:cNvSpPr/>
              <p:nvPr/>
            </p:nvSpPr>
            <p:spPr>
              <a:xfrm>
                <a:off x="-1" y="69391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7" name="Google Shape;897;p62"/>
            <p:cNvGrpSpPr/>
            <p:nvPr/>
          </p:nvGrpSpPr>
          <p:grpSpPr>
            <a:xfrm>
              <a:off x="375541" y="34815"/>
              <a:ext cx="1190125" cy="210546"/>
              <a:chOff x="0" y="0"/>
              <a:chExt cx="1190125" cy="210546"/>
            </a:xfrm>
          </p:grpSpPr>
          <p:sp>
            <p:nvSpPr>
              <p:cNvPr id="898" name="Google Shape;898;p62"/>
              <p:cNvSpPr/>
              <p:nvPr/>
            </p:nvSpPr>
            <p:spPr>
              <a:xfrm>
                <a:off x="0" y="0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9" name="Google Shape;899;p62"/>
              <p:cNvGrpSpPr/>
              <p:nvPr/>
            </p:nvGrpSpPr>
            <p:grpSpPr>
              <a:xfrm>
                <a:off x="693120" y="14176"/>
                <a:ext cx="497005" cy="149202"/>
                <a:chOff x="-1" y="0"/>
                <a:chExt cx="497005" cy="149202"/>
              </a:xfrm>
            </p:grpSpPr>
            <p:sp>
              <p:nvSpPr>
                <p:cNvPr id="900" name="Google Shape;900;p62"/>
                <p:cNvSpPr/>
                <p:nvPr/>
              </p:nvSpPr>
              <p:spPr>
                <a:xfrm>
                  <a:off x="-1" y="0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80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p62"/>
                <p:cNvSpPr/>
                <p:nvPr/>
              </p:nvSpPr>
              <p:spPr>
                <a:xfrm>
                  <a:off x="146972" y="3148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p62"/>
                <p:cNvSpPr/>
                <p:nvPr/>
              </p:nvSpPr>
              <p:spPr>
                <a:xfrm>
                  <a:off x="181072" y="45054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p62"/>
                <p:cNvSpPr/>
                <p:nvPr/>
              </p:nvSpPr>
              <p:spPr>
                <a:xfrm>
                  <a:off x="296464" y="48283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p62"/>
                <p:cNvSpPr/>
                <p:nvPr/>
              </p:nvSpPr>
              <p:spPr>
                <a:xfrm>
                  <a:off x="398778" y="3148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5" name="Google Shape;905;p62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06" name="Google Shape;906;p62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07" name="Google Shape;907;p62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">
  <p:cSld name="CUSTOM_3_1_1_1_1_1_1_1_1_1_1_1_3 2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3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910" name="Google Shape;910;p63"/>
          <p:cNvGrpSpPr/>
          <p:nvPr/>
        </p:nvGrpSpPr>
        <p:grpSpPr>
          <a:xfrm>
            <a:off x="617802" y="4564548"/>
            <a:ext cx="2353169" cy="252199"/>
            <a:chOff x="0" y="-1"/>
            <a:chExt cx="2353169" cy="252199"/>
          </a:xfrm>
        </p:grpSpPr>
        <p:grpSp>
          <p:nvGrpSpPr>
            <p:cNvPr id="911" name="Google Shape;911;p63"/>
            <p:cNvGrpSpPr/>
            <p:nvPr/>
          </p:nvGrpSpPr>
          <p:grpSpPr>
            <a:xfrm>
              <a:off x="372162" y="40582"/>
              <a:ext cx="1981007" cy="211032"/>
              <a:chOff x="0" y="0"/>
              <a:chExt cx="1981007" cy="211032"/>
            </a:xfrm>
          </p:grpSpPr>
          <p:sp>
            <p:nvSpPr>
              <p:cNvPr id="912" name="Google Shape;912;p63"/>
              <p:cNvSpPr/>
              <p:nvPr/>
            </p:nvSpPr>
            <p:spPr>
              <a:xfrm>
                <a:off x="693616" y="14340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63"/>
              <p:cNvSpPr/>
              <p:nvPr/>
            </p:nvSpPr>
            <p:spPr>
              <a:xfrm>
                <a:off x="840945" y="1757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63"/>
              <p:cNvSpPr/>
              <p:nvPr/>
            </p:nvSpPr>
            <p:spPr>
              <a:xfrm>
                <a:off x="874969" y="59482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63"/>
              <p:cNvSpPr/>
              <p:nvPr/>
            </p:nvSpPr>
            <p:spPr>
              <a:xfrm>
                <a:off x="990502" y="6271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63"/>
              <p:cNvSpPr/>
              <p:nvPr/>
            </p:nvSpPr>
            <p:spPr>
              <a:xfrm>
                <a:off x="1092909" y="1745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63"/>
              <p:cNvSpPr/>
              <p:nvPr/>
            </p:nvSpPr>
            <p:spPr>
              <a:xfrm>
                <a:off x="1260362" y="17571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63"/>
              <p:cNvSpPr/>
              <p:nvPr/>
            </p:nvSpPr>
            <p:spPr>
              <a:xfrm>
                <a:off x="1370780" y="1757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63"/>
              <p:cNvSpPr/>
              <p:nvPr/>
            </p:nvSpPr>
            <p:spPr>
              <a:xfrm>
                <a:off x="1404909" y="59377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63"/>
              <p:cNvSpPr/>
              <p:nvPr/>
            </p:nvSpPr>
            <p:spPr>
              <a:xfrm>
                <a:off x="1504209" y="32800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63"/>
              <p:cNvSpPr/>
              <p:nvPr/>
            </p:nvSpPr>
            <p:spPr>
              <a:xfrm>
                <a:off x="1576702" y="16902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63"/>
              <p:cNvSpPr/>
              <p:nvPr/>
            </p:nvSpPr>
            <p:spPr>
              <a:xfrm>
                <a:off x="1644980" y="59482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63"/>
              <p:cNvSpPr/>
              <p:nvPr/>
            </p:nvSpPr>
            <p:spPr>
              <a:xfrm>
                <a:off x="1760283" y="60371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63"/>
              <p:cNvSpPr/>
              <p:nvPr/>
            </p:nvSpPr>
            <p:spPr>
              <a:xfrm>
                <a:off x="1832777" y="5971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63"/>
              <p:cNvSpPr/>
              <p:nvPr/>
            </p:nvSpPr>
            <p:spPr>
              <a:xfrm>
                <a:off x="0" y="0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6" name="Google Shape;926;p63"/>
            <p:cNvGrpSpPr/>
            <p:nvPr/>
          </p:nvGrpSpPr>
          <p:grpSpPr>
            <a:xfrm>
              <a:off x="0" y="-1"/>
              <a:ext cx="283674" cy="252199"/>
              <a:chOff x="0" y="-1"/>
              <a:chExt cx="283674" cy="252199"/>
            </a:xfrm>
          </p:grpSpPr>
          <p:sp>
            <p:nvSpPr>
              <p:cNvPr id="927" name="Google Shape;927;p63"/>
              <p:cNvSpPr/>
              <p:nvPr/>
            </p:nvSpPr>
            <p:spPr>
              <a:xfrm>
                <a:off x="0" y="76050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63"/>
              <p:cNvSpPr/>
              <p:nvPr/>
            </p:nvSpPr>
            <p:spPr>
              <a:xfrm>
                <a:off x="156450" y="50477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63"/>
              <p:cNvSpPr/>
              <p:nvPr/>
            </p:nvSpPr>
            <p:spPr>
              <a:xfrm>
                <a:off x="25908" y="-1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63"/>
              <p:cNvSpPr/>
              <p:nvPr/>
            </p:nvSpPr>
            <p:spPr>
              <a:xfrm>
                <a:off x="54817" y="50477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63"/>
              <p:cNvSpPr/>
              <p:nvPr/>
            </p:nvSpPr>
            <p:spPr>
              <a:xfrm>
                <a:off x="104080" y="88277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32" name="Google Shape;932;p63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">
  <p:cSld name="CUSTOM_3_1_1_1_1_1_1_1_1_1_1_1_2_1 2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4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35" name="Google Shape;935;p64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936" name="Google Shape;936;p64"/>
          <p:cNvGrpSpPr/>
          <p:nvPr/>
        </p:nvGrpSpPr>
        <p:grpSpPr>
          <a:xfrm>
            <a:off x="617802" y="4564548"/>
            <a:ext cx="2353169" cy="252199"/>
            <a:chOff x="0" y="-1"/>
            <a:chExt cx="2353169" cy="252199"/>
          </a:xfrm>
        </p:grpSpPr>
        <p:grpSp>
          <p:nvGrpSpPr>
            <p:cNvPr id="937" name="Google Shape;937;p64"/>
            <p:cNvGrpSpPr/>
            <p:nvPr/>
          </p:nvGrpSpPr>
          <p:grpSpPr>
            <a:xfrm>
              <a:off x="372162" y="40582"/>
              <a:ext cx="1981007" cy="211032"/>
              <a:chOff x="0" y="0"/>
              <a:chExt cx="1981007" cy="211032"/>
            </a:xfrm>
          </p:grpSpPr>
          <p:sp>
            <p:nvSpPr>
              <p:cNvPr id="938" name="Google Shape;938;p64"/>
              <p:cNvSpPr/>
              <p:nvPr/>
            </p:nvSpPr>
            <p:spPr>
              <a:xfrm>
                <a:off x="693616" y="14340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64"/>
              <p:cNvSpPr/>
              <p:nvPr/>
            </p:nvSpPr>
            <p:spPr>
              <a:xfrm>
                <a:off x="840945" y="1757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64"/>
              <p:cNvSpPr/>
              <p:nvPr/>
            </p:nvSpPr>
            <p:spPr>
              <a:xfrm>
                <a:off x="874969" y="59482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64"/>
              <p:cNvSpPr/>
              <p:nvPr/>
            </p:nvSpPr>
            <p:spPr>
              <a:xfrm>
                <a:off x="990502" y="6271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64"/>
              <p:cNvSpPr/>
              <p:nvPr/>
            </p:nvSpPr>
            <p:spPr>
              <a:xfrm>
                <a:off x="1092909" y="1745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64"/>
              <p:cNvSpPr/>
              <p:nvPr/>
            </p:nvSpPr>
            <p:spPr>
              <a:xfrm>
                <a:off x="1260362" y="17571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64"/>
              <p:cNvSpPr/>
              <p:nvPr/>
            </p:nvSpPr>
            <p:spPr>
              <a:xfrm>
                <a:off x="1370780" y="1757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64"/>
              <p:cNvSpPr/>
              <p:nvPr/>
            </p:nvSpPr>
            <p:spPr>
              <a:xfrm>
                <a:off x="1404909" y="59377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64"/>
              <p:cNvSpPr/>
              <p:nvPr/>
            </p:nvSpPr>
            <p:spPr>
              <a:xfrm>
                <a:off x="1504209" y="32800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64"/>
              <p:cNvSpPr/>
              <p:nvPr/>
            </p:nvSpPr>
            <p:spPr>
              <a:xfrm>
                <a:off x="1576702" y="16902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64"/>
              <p:cNvSpPr/>
              <p:nvPr/>
            </p:nvSpPr>
            <p:spPr>
              <a:xfrm>
                <a:off x="1644980" y="59482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64"/>
              <p:cNvSpPr/>
              <p:nvPr/>
            </p:nvSpPr>
            <p:spPr>
              <a:xfrm>
                <a:off x="1760283" y="60371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64"/>
              <p:cNvSpPr/>
              <p:nvPr/>
            </p:nvSpPr>
            <p:spPr>
              <a:xfrm>
                <a:off x="1832777" y="5971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64"/>
              <p:cNvSpPr/>
              <p:nvPr/>
            </p:nvSpPr>
            <p:spPr>
              <a:xfrm>
                <a:off x="0" y="0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2" name="Google Shape;952;p64"/>
            <p:cNvGrpSpPr/>
            <p:nvPr/>
          </p:nvGrpSpPr>
          <p:grpSpPr>
            <a:xfrm>
              <a:off x="0" y="-1"/>
              <a:ext cx="283674" cy="252199"/>
              <a:chOff x="0" y="-1"/>
              <a:chExt cx="283674" cy="252199"/>
            </a:xfrm>
          </p:grpSpPr>
          <p:sp>
            <p:nvSpPr>
              <p:cNvPr id="953" name="Google Shape;953;p64"/>
              <p:cNvSpPr/>
              <p:nvPr/>
            </p:nvSpPr>
            <p:spPr>
              <a:xfrm>
                <a:off x="0" y="76050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64"/>
              <p:cNvSpPr/>
              <p:nvPr/>
            </p:nvSpPr>
            <p:spPr>
              <a:xfrm>
                <a:off x="156450" y="50477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64"/>
              <p:cNvSpPr/>
              <p:nvPr/>
            </p:nvSpPr>
            <p:spPr>
              <a:xfrm>
                <a:off x="25908" y="-1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64"/>
              <p:cNvSpPr/>
              <p:nvPr/>
            </p:nvSpPr>
            <p:spPr>
              <a:xfrm>
                <a:off x="54817" y="50477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64"/>
              <p:cNvSpPr/>
              <p:nvPr/>
            </p:nvSpPr>
            <p:spPr>
              <a:xfrm>
                <a:off x="104080" y="88277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8" name="Google Shape;958;p64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">
  <p:cSld name="CUSTOM_3_1_1_1_1_1_1_1_1_1_1_1_3_1_2 2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5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961" name="Google Shape;961;p65"/>
          <p:cNvGrpSpPr/>
          <p:nvPr/>
        </p:nvGrpSpPr>
        <p:grpSpPr>
          <a:xfrm>
            <a:off x="639701" y="4547836"/>
            <a:ext cx="2281960" cy="269950"/>
            <a:chOff x="-2" y="-2"/>
            <a:chExt cx="2281960" cy="269950"/>
          </a:xfrm>
        </p:grpSpPr>
        <p:grpSp>
          <p:nvGrpSpPr>
            <p:cNvPr id="962" name="Google Shape;962;p65"/>
            <p:cNvGrpSpPr/>
            <p:nvPr/>
          </p:nvGrpSpPr>
          <p:grpSpPr>
            <a:xfrm>
              <a:off x="-2" y="-2"/>
              <a:ext cx="264515" cy="264516"/>
              <a:chOff x="-1" y="-1"/>
              <a:chExt cx="264515" cy="264516"/>
            </a:xfrm>
          </p:grpSpPr>
          <p:sp>
            <p:nvSpPr>
              <p:cNvPr id="963" name="Google Shape;963;p65"/>
              <p:cNvSpPr/>
              <p:nvPr/>
            </p:nvSpPr>
            <p:spPr>
              <a:xfrm>
                <a:off x="119642" y="38537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65"/>
              <p:cNvSpPr/>
              <p:nvPr/>
            </p:nvSpPr>
            <p:spPr>
              <a:xfrm>
                <a:off x="13337" y="144828"/>
                <a:ext cx="212652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65"/>
              <p:cNvSpPr/>
              <p:nvPr/>
            </p:nvSpPr>
            <p:spPr>
              <a:xfrm>
                <a:off x="-1" y="25186"/>
                <a:ext cx="225990" cy="225990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65"/>
              <p:cNvSpPr/>
              <p:nvPr/>
            </p:nvSpPr>
            <p:spPr>
              <a:xfrm>
                <a:off x="103898" y="132235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65"/>
              <p:cNvSpPr/>
              <p:nvPr/>
            </p:nvSpPr>
            <p:spPr>
              <a:xfrm>
                <a:off x="0" y="25187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65"/>
              <p:cNvSpPr/>
              <p:nvPr/>
            </p:nvSpPr>
            <p:spPr>
              <a:xfrm>
                <a:off x="18891" y="44078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65"/>
              <p:cNvSpPr/>
              <p:nvPr/>
            </p:nvSpPr>
            <p:spPr>
              <a:xfrm>
                <a:off x="138532" y="-1"/>
                <a:ext cx="125982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65"/>
              <p:cNvSpPr/>
              <p:nvPr/>
            </p:nvSpPr>
            <p:spPr>
              <a:xfrm>
                <a:off x="179463" y="40930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1" name="Google Shape;971;p65"/>
            <p:cNvGrpSpPr/>
            <p:nvPr/>
          </p:nvGrpSpPr>
          <p:grpSpPr>
            <a:xfrm>
              <a:off x="350112" y="59132"/>
              <a:ext cx="1931846" cy="210816"/>
              <a:chOff x="-1" y="-1"/>
              <a:chExt cx="1931846" cy="210816"/>
            </a:xfrm>
          </p:grpSpPr>
          <p:sp>
            <p:nvSpPr>
              <p:cNvPr id="972" name="Google Shape;972;p65"/>
              <p:cNvSpPr/>
              <p:nvPr/>
            </p:nvSpPr>
            <p:spPr>
              <a:xfrm>
                <a:off x="699875" y="17512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65"/>
              <p:cNvSpPr/>
              <p:nvPr/>
            </p:nvSpPr>
            <p:spPr>
              <a:xfrm>
                <a:off x="853552" y="59287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65"/>
              <p:cNvSpPr/>
              <p:nvPr/>
            </p:nvSpPr>
            <p:spPr>
              <a:xfrm>
                <a:off x="960341" y="59442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65"/>
              <p:cNvSpPr/>
              <p:nvPr/>
            </p:nvSpPr>
            <p:spPr>
              <a:xfrm>
                <a:off x="1067753" y="59364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65"/>
              <p:cNvSpPr/>
              <p:nvPr/>
            </p:nvSpPr>
            <p:spPr>
              <a:xfrm>
                <a:off x="1211818" y="17512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65"/>
              <p:cNvSpPr/>
              <p:nvPr/>
            </p:nvSpPr>
            <p:spPr>
              <a:xfrm>
                <a:off x="1322016" y="17512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65"/>
              <p:cNvSpPr/>
              <p:nvPr/>
            </p:nvSpPr>
            <p:spPr>
              <a:xfrm>
                <a:off x="1356116" y="59287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65"/>
              <p:cNvSpPr/>
              <p:nvPr/>
            </p:nvSpPr>
            <p:spPr>
              <a:xfrm>
                <a:off x="1455308" y="32550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65"/>
              <p:cNvSpPr/>
              <p:nvPr/>
            </p:nvSpPr>
            <p:spPr>
              <a:xfrm>
                <a:off x="1527928" y="16734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65"/>
              <p:cNvSpPr/>
              <p:nvPr/>
            </p:nvSpPr>
            <p:spPr>
              <a:xfrm>
                <a:off x="1595972" y="59364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65"/>
              <p:cNvSpPr/>
              <p:nvPr/>
            </p:nvSpPr>
            <p:spPr>
              <a:xfrm>
                <a:off x="1711284" y="60212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65"/>
              <p:cNvSpPr/>
              <p:nvPr/>
            </p:nvSpPr>
            <p:spPr>
              <a:xfrm>
                <a:off x="1783507" y="59442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65"/>
              <p:cNvSpPr/>
              <p:nvPr/>
            </p:nvSpPr>
            <p:spPr>
              <a:xfrm>
                <a:off x="-1" y="-1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5" name="Google Shape;985;p65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">
  <p:cSld name="CUSTOM_3_1_1_1_1_1_1_1_1_1_1_1_2_1_1_2 2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6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988" name="Google Shape;988;p66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989" name="Google Shape;989;p66"/>
          <p:cNvGrpSpPr/>
          <p:nvPr/>
        </p:nvGrpSpPr>
        <p:grpSpPr>
          <a:xfrm>
            <a:off x="639701" y="4547836"/>
            <a:ext cx="2281960" cy="269950"/>
            <a:chOff x="-2" y="-2"/>
            <a:chExt cx="2281960" cy="269950"/>
          </a:xfrm>
        </p:grpSpPr>
        <p:grpSp>
          <p:nvGrpSpPr>
            <p:cNvPr id="990" name="Google Shape;990;p66"/>
            <p:cNvGrpSpPr/>
            <p:nvPr/>
          </p:nvGrpSpPr>
          <p:grpSpPr>
            <a:xfrm>
              <a:off x="-2" y="-2"/>
              <a:ext cx="264515" cy="264516"/>
              <a:chOff x="-1" y="-1"/>
              <a:chExt cx="264515" cy="264516"/>
            </a:xfrm>
          </p:grpSpPr>
          <p:sp>
            <p:nvSpPr>
              <p:cNvPr id="991" name="Google Shape;991;p66"/>
              <p:cNvSpPr/>
              <p:nvPr/>
            </p:nvSpPr>
            <p:spPr>
              <a:xfrm>
                <a:off x="119642" y="38537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66"/>
              <p:cNvSpPr/>
              <p:nvPr/>
            </p:nvSpPr>
            <p:spPr>
              <a:xfrm>
                <a:off x="13337" y="144828"/>
                <a:ext cx="212652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66"/>
              <p:cNvSpPr/>
              <p:nvPr/>
            </p:nvSpPr>
            <p:spPr>
              <a:xfrm>
                <a:off x="-1" y="25186"/>
                <a:ext cx="225990" cy="225990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66"/>
              <p:cNvSpPr/>
              <p:nvPr/>
            </p:nvSpPr>
            <p:spPr>
              <a:xfrm>
                <a:off x="103898" y="132235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66"/>
              <p:cNvSpPr/>
              <p:nvPr/>
            </p:nvSpPr>
            <p:spPr>
              <a:xfrm>
                <a:off x="0" y="25187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66"/>
              <p:cNvSpPr/>
              <p:nvPr/>
            </p:nvSpPr>
            <p:spPr>
              <a:xfrm>
                <a:off x="18891" y="44078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66"/>
              <p:cNvSpPr/>
              <p:nvPr/>
            </p:nvSpPr>
            <p:spPr>
              <a:xfrm>
                <a:off x="138532" y="-1"/>
                <a:ext cx="125982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66"/>
              <p:cNvSpPr/>
              <p:nvPr/>
            </p:nvSpPr>
            <p:spPr>
              <a:xfrm>
                <a:off x="179463" y="40930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9" name="Google Shape;999;p66"/>
            <p:cNvGrpSpPr/>
            <p:nvPr/>
          </p:nvGrpSpPr>
          <p:grpSpPr>
            <a:xfrm>
              <a:off x="350112" y="59132"/>
              <a:ext cx="1931846" cy="210816"/>
              <a:chOff x="-1" y="-1"/>
              <a:chExt cx="1931846" cy="210816"/>
            </a:xfrm>
          </p:grpSpPr>
          <p:sp>
            <p:nvSpPr>
              <p:cNvPr id="1000" name="Google Shape;1000;p66"/>
              <p:cNvSpPr/>
              <p:nvPr/>
            </p:nvSpPr>
            <p:spPr>
              <a:xfrm>
                <a:off x="699875" y="17512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66"/>
              <p:cNvSpPr/>
              <p:nvPr/>
            </p:nvSpPr>
            <p:spPr>
              <a:xfrm>
                <a:off x="853552" y="59287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66"/>
              <p:cNvSpPr/>
              <p:nvPr/>
            </p:nvSpPr>
            <p:spPr>
              <a:xfrm>
                <a:off x="960341" y="59442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66"/>
              <p:cNvSpPr/>
              <p:nvPr/>
            </p:nvSpPr>
            <p:spPr>
              <a:xfrm>
                <a:off x="1067753" y="59364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66"/>
              <p:cNvSpPr/>
              <p:nvPr/>
            </p:nvSpPr>
            <p:spPr>
              <a:xfrm>
                <a:off x="1211818" y="17512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66"/>
              <p:cNvSpPr/>
              <p:nvPr/>
            </p:nvSpPr>
            <p:spPr>
              <a:xfrm>
                <a:off x="1322016" y="17512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66"/>
              <p:cNvSpPr/>
              <p:nvPr/>
            </p:nvSpPr>
            <p:spPr>
              <a:xfrm>
                <a:off x="1356116" y="59287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66"/>
              <p:cNvSpPr/>
              <p:nvPr/>
            </p:nvSpPr>
            <p:spPr>
              <a:xfrm>
                <a:off x="1455308" y="32550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66"/>
              <p:cNvSpPr/>
              <p:nvPr/>
            </p:nvSpPr>
            <p:spPr>
              <a:xfrm>
                <a:off x="1527928" y="16734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66"/>
              <p:cNvSpPr/>
              <p:nvPr/>
            </p:nvSpPr>
            <p:spPr>
              <a:xfrm>
                <a:off x="1595972" y="59364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66"/>
              <p:cNvSpPr/>
              <p:nvPr/>
            </p:nvSpPr>
            <p:spPr>
              <a:xfrm>
                <a:off x="1711284" y="60212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66"/>
              <p:cNvSpPr/>
              <p:nvPr/>
            </p:nvSpPr>
            <p:spPr>
              <a:xfrm>
                <a:off x="1783507" y="59442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66"/>
              <p:cNvSpPr/>
              <p:nvPr/>
            </p:nvSpPr>
            <p:spPr>
              <a:xfrm>
                <a:off x="-1" y="-1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3" name="Google Shape;1013;p66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">
  <p:cSld name="CUSTOM_3_1_1_1_1_1_1_1_1_1_1_1_3_1_2_1 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7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016" name="Google Shape;1016;p67"/>
          <p:cNvGrpSpPr/>
          <p:nvPr/>
        </p:nvGrpSpPr>
        <p:grpSpPr>
          <a:xfrm>
            <a:off x="617765" y="4547900"/>
            <a:ext cx="1980041" cy="281166"/>
            <a:chOff x="-2" y="-2"/>
            <a:chExt cx="1980041" cy="281166"/>
          </a:xfrm>
        </p:grpSpPr>
        <p:grpSp>
          <p:nvGrpSpPr>
            <p:cNvPr id="1017" name="Google Shape;1017;p67"/>
            <p:cNvGrpSpPr/>
            <p:nvPr/>
          </p:nvGrpSpPr>
          <p:grpSpPr>
            <a:xfrm>
              <a:off x="374318" y="70311"/>
              <a:ext cx="1605721" cy="189755"/>
              <a:chOff x="-1" y="-1"/>
              <a:chExt cx="1605721" cy="189755"/>
            </a:xfrm>
          </p:grpSpPr>
          <p:sp>
            <p:nvSpPr>
              <p:cNvPr id="1018" name="Google Shape;1018;p67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67"/>
              <p:cNvSpPr/>
              <p:nvPr/>
            </p:nvSpPr>
            <p:spPr>
              <a:xfrm>
                <a:off x="111081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67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67"/>
              <p:cNvSpPr/>
              <p:nvPr/>
            </p:nvSpPr>
            <p:spPr>
              <a:xfrm>
                <a:off x="282313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67"/>
              <p:cNvSpPr/>
              <p:nvPr/>
            </p:nvSpPr>
            <p:spPr>
              <a:xfrm>
                <a:off x="399111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67"/>
              <p:cNvSpPr/>
              <p:nvPr/>
            </p:nvSpPr>
            <p:spPr>
              <a:xfrm>
                <a:off x="565564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67"/>
              <p:cNvSpPr/>
              <p:nvPr/>
            </p:nvSpPr>
            <p:spPr>
              <a:xfrm>
                <a:off x="718369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67"/>
              <p:cNvSpPr/>
              <p:nvPr/>
            </p:nvSpPr>
            <p:spPr>
              <a:xfrm>
                <a:off x="832308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67"/>
              <p:cNvSpPr/>
              <p:nvPr/>
            </p:nvSpPr>
            <p:spPr>
              <a:xfrm>
                <a:off x="930470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67"/>
              <p:cNvSpPr/>
              <p:nvPr/>
            </p:nvSpPr>
            <p:spPr>
              <a:xfrm>
                <a:off x="1001729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67"/>
              <p:cNvSpPr/>
              <p:nvPr/>
            </p:nvSpPr>
            <p:spPr>
              <a:xfrm>
                <a:off x="111588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67"/>
              <p:cNvSpPr/>
              <p:nvPr/>
            </p:nvSpPr>
            <p:spPr>
              <a:xfrm>
                <a:off x="1188421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67"/>
              <p:cNvSpPr/>
              <p:nvPr/>
            </p:nvSpPr>
            <p:spPr>
              <a:xfrm>
                <a:off x="1303844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7"/>
              <p:cNvSpPr/>
              <p:nvPr/>
            </p:nvSpPr>
            <p:spPr>
              <a:xfrm>
                <a:off x="1374894" y="-1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67"/>
              <p:cNvSpPr/>
              <p:nvPr/>
            </p:nvSpPr>
            <p:spPr>
              <a:xfrm>
                <a:off x="1415025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67"/>
              <p:cNvSpPr/>
              <p:nvPr/>
            </p:nvSpPr>
            <p:spPr>
              <a:xfrm>
                <a:off x="1508844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4" name="Google Shape;1034;p67"/>
            <p:cNvGrpSpPr/>
            <p:nvPr/>
          </p:nvGrpSpPr>
          <p:grpSpPr>
            <a:xfrm>
              <a:off x="-2" y="-2"/>
              <a:ext cx="281155" cy="281166"/>
              <a:chOff x="-1" y="-1"/>
              <a:chExt cx="281155" cy="281166"/>
            </a:xfrm>
          </p:grpSpPr>
          <p:sp>
            <p:nvSpPr>
              <p:cNvPr id="1035" name="Google Shape;1035;p67"/>
              <p:cNvSpPr/>
              <p:nvPr/>
            </p:nvSpPr>
            <p:spPr>
              <a:xfrm>
                <a:off x="22551" y="-1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7"/>
              <p:cNvSpPr/>
              <p:nvPr/>
            </p:nvSpPr>
            <p:spPr>
              <a:xfrm>
                <a:off x="-1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67"/>
              <p:cNvSpPr/>
              <p:nvPr/>
            </p:nvSpPr>
            <p:spPr>
              <a:xfrm>
                <a:off x="133950" y="76667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67"/>
              <p:cNvSpPr/>
              <p:nvPr/>
            </p:nvSpPr>
            <p:spPr>
              <a:xfrm>
                <a:off x="76767" y="76667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67"/>
              <p:cNvSpPr/>
              <p:nvPr/>
            </p:nvSpPr>
            <p:spPr>
              <a:xfrm>
                <a:off x="89585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0" name="Google Shape;1040;p67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">
  <p:cSld name="CUSTOM_3_1_1_1_1_1_1_1_1_1_1_1_2_1_1_2_1 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8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043" name="Google Shape;1043;p68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044" name="Google Shape;1044;p68"/>
          <p:cNvGrpSpPr/>
          <p:nvPr/>
        </p:nvGrpSpPr>
        <p:grpSpPr>
          <a:xfrm>
            <a:off x="617765" y="4547900"/>
            <a:ext cx="1980041" cy="281166"/>
            <a:chOff x="-2" y="-2"/>
            <a:chExt cx="1980041" cy="281166"/>
          </a:xfrm>
        </p:grpSpPr>
        <p:grpSp>
          <p:nvGrpSpPr>
            <p:cNvPr id="1045" name="Google Shape;1045;p68"/>
            <p:cNvGrpSpPr/>
            <p:nvPr/>
          </p:nvGrpSpPr>
          <p:grpSpPr>
            <a:xfrm>
              <a:off x="374318" y="70311"/>
              <a:ext cx="1605721" cy="189755"/>
              <a:chOff x="-1" y="-1"/>
              <a:chExt cx="1605721" cy="189755"/>
            </a:xfrm>
          </p:grpSpPr>
          <p:sp>
            <p:nvSpPr>
              <p:cNvPr id="1046" name="Google Shape;1046;p68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68"/>
              <p:cNvSpPr/>
              <p:nvPr/>
            </p:nvSpPr>
            <p:spPr>
              <a:xfrm>
                <a:off x="111081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68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68"/>
              <p:cNvSpPr/>
              <p:nvPr/>
            </p:nvSpPr>
            <p:spPr>
              <a:xfrm>
                <a:off x="282313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68"/>
              <p:cNvSpPr/>
              <p:nvPr/>
            </p:nvSpPr>
            <p:spPr>
              <a:xfrm>
                <a:off x="399111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68"/>
              <p:cNvSpPr/>
              <p:nvPr/>
            </p:nvSpPr>
            <p:spPr>
              <a:xfrm>
                <a:off x="565564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68"/>
              <p:cNvSpPr/>
              <p:nvPr/>
            </p:nvSpPr>
            <p:spPr>
              <a:xfrm>
                <a:off x="718369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68"/>
              <p:cNvSpPr/>
              <p:nvPr/>
            </p:nvSpPr>
            <p:spPr>
              <a:xfrm>
                <a:off x="832308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68"/>
              <p:cNvSpPr/>
              <p:nvPr/>
            </p:nvSpPr>
            <p:spPr>
              <a:xfrm>
                <a:off x="930470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68"/>
              <p:cNvSpPr/>
              <p:nvPr/>
            </p:nvSpPr>
            <p:spPr>
              <a:xfrm>
                <a:off x="1001729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68"/>
              <p:cNvSpPr/>
              <p:nvPr/>
            </p:nvSpPr>
            <p:spPr>
              <a:xfrm>
                <a:off x="111588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68"/>
              <p:cNvSpPr/>
              <p:nvPr/>
            </p:nvSpPr>
            <p:spPr>
              <a:xfrm>
                <a:off x="1188421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68"/>
              <p:cNvSpPr/>
              <p:nvPr/>
            </p:nvSpPr>
            <p:spPr>
              <a:xfrm>
                <a:off x="1303844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68"/>
              <p:cNvSpPr/>
              <p:nvPr/>
            </p:nvSpPr>
            <p:spPr>
              <a:xfrm>
                <a:off x="1374894" y="-1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68"/>
              <p:cNvSpPr/>
              <p:nvPr/>
            </p:nvSpPr>
            <p:spPr>
              <a:xfrm>
                <a:off x="1415025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68"/>
              <p:cNvSpPr/>
              <p:nvPr/>
            </p:nvSpPr>
            <p:spPr>
              <a:xfrm>
                <a:off x="1508844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2" name="Google Shape;1062;p68"/>
            <p:cNvGrpSpPr/>
            <p:nvPr/>
          </p:nvGrpSpPr>
          <p:grpSpPr>
            <a:xfrm>
              <a:off x="-2" y="-2"/>
              <a:ext cx="281155" cy="281166"/>
              <a:chOff x="-1" y="-1"/>
              <a:chExt cx="281155" cy="281166"/>
            </a:xfrm>
          </p:grpSpPr>
          <p:sp>
            <p:nvSpPr>
              <p:cNvPr id="1063" name="Google Shape;1063;p68"/>
              <p:cNvSpPr/>
              <p:nvPr/>
            </p:nvSpPr>
            <p:spPr>
              <a:xfrm>
                <a:off x="22551" y="-1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68"/>
              <p:cNvSpPr/>
              <p:nvPr/>
            </p:nvSpPr>
            <p:spPr>
              <a:xfrm>
                <a:off x="-1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68"/>
              <p:cNvSpPr/>
              <p:nvPr/>
            </p:nvSpPr>
            <p:spPr>
              <a:xfrm>
                <a:off x="133950" y="76667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68"/>
              <p:cNvSpPr/>
              <p:nvPr/>
            </p:nvSpPr>
            <p:spPr>
              <a:xfrm>
                <a:off x="76767" y="76667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68"/>
              <p:cNvSpPr/>
              <p:nvPr/>
            </p:nvSpPr>
            <p:spPr>
              <a:xfrm>
                <a:off x="89585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8" name="Google Shape;1068;p68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_1">
  <p:cSld name="CUSTOM_3_1_1_1_1_1_1_1_1_1_1_1_3_1_2_1_1 2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9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071" name="Google Shape;1071;p69"/>
          <p:cNvGrpSpPr/>
          <p:nvPr/>
        </p:nvGrpSpPr>
        <p:grpSpPr>
          <a:xfrm>
            <a:off x="761957" y="4604669"/>
            <a:ext cx="659492" cy="163440"/>
            <a:chOff x="-1" y="-1"/>
            <a:chExt cx="659492" cy="163440"/>
          </a:xfrm>
        </p:grpSpPr>
        <p:sp>
          <p:nvSpPr>
            <p:cNvPr id="1072" name="Google Shape;1072;p69"/>
            <p:cNvSpPr/>
            <p:nvPr/>
          </p:nvSpPr>
          <p:spPr>
            <a:xfrm>
              <a:off x="-1" y="-1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69"/>
            <p:cNvSpPr/>
            <p:nvPr/>
          </p:nvSpPr>
          <p:spPr>
            <a:xfrm>
              <a:off x="211884" y="-1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9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69"/>
            <p:cNvSpPr/>
            <p:nvPr/>
          </p:nvSpPr>
          <p:spPr>
            <a:xfrm>
              <a:off x="335429" y="52838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6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69"/>
            <p:cNvSpPr/>
            <p:nvPr/>
          </p:nvSpPr>
          <p:spPr>
            <a:xfrm>
              <a:off x="447688" y="1778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69"/>
            <p:cNvSpPr/>
            <p:nvPr/>
          </p:nvSpPr>
          <p:spPr>
            <a:xfrm>
              <a:off x="484132" y="20049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69"/>
            <p:cNvSpPr/>
            <p:nvPr/>
          </p:nvSpPr>
          <p:spPr>
            <a:xfrm>
              <a:off x="554623" y="49391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8" name="Google Shape;1078;p69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_1">
  <p:cSld name="CUSTOM_3_1_1_1_1_1_1_1_1_1_1_1_2_1_1_2_1_1 2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0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081" name="Google Shape;1081;p70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082" name="Google Shape;1082;p70"/>
          <p:cNvGrpSpPr/>
          <p:nvPr/>
        </p:nvGrpSpPr>
        <p:grpSpPr>
          <a:xfrm>
            <a:off x="761957" y="4604669"/>
            <a:ext cx="659492" cy="163440"/>
            <a:chOff x="-1" y="-1"/>
            <a:chExt cx="659492" cy="163440"/>
          </a:xfrm>
        </p:grpSpPr>
        <p:sp>
          <p:nvSpPr>
            <p:cNvPr id="1083" name="Google Shape;1083;p70"/>
            <p:cNvSpPr/>
            <p:nvPr/>
          </p:nvSpPr>
          <p:spPr>
            <a:xfrm>
              <a:off x="-1" y="-1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0"/>
            <p:cNvSpPr/>
            <p:nvPr/>
          </p:nvSpPr>
          <p:spPr>
            <a:xfrm>
              <a:off x="211884" y="-1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9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35429" y="52838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6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0"/>
            <p:cNvSpPr/>
            <p:nvPr/>
          </p:nvSpPr>
          <p:spPr>
            <a:xfrm>
              <a:off x="447688" y="1778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484132" y="20049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0"/>
            <p:cNvSpPr/>
            <p:nvPr/>
          </p:nvSpPr>
          <p:spPr>
            <a:xfrm>
              <a:off x="554623" y="49391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9" name="Google Shape;1089;p70"/>
          <p:cNvSpPr txBox="1"/>
          <p:nvPr>
            <p:ph idx="12" type="sldNum"/>
          </p:nvPr>
        </p:nvSpPr>
        <p:spPr>
          <a:xfrm>
            <a:off x="6279551" y="4637255"/>
            <a:ext cx="273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>
  <p:cSld name="CUSTOM 2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71"/>
          <p:cNvGrpSpPr/>
          <p:nvPr/>
        </p:nvGrpSpPr>
        <p:grpSpPr>
          <a:xfrm>
            <a:off x="522004" y="1323519"/>
            <a:ext cx="479318" cy="385569"/>
            <a:chOff x="2" y="0"/>
            <a:chExt cx="479318" cy="385569"/>
          </a:xfrm>
        </p:grpSpPr>
        <p:sp>
          <p:nvSpPr>
            <p:cNvPr id="1092" name="Google Shape;1092;p71"/>
            <p:cNvSpPr/>
            <p:nvPr/>
          </p:nvSpPr>
          <p:spPr>
            <a:xfrm>
              <a:off x="58688" y="0"/>
              <a:ext cx="305424" cy="138456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1"/>
            <p:cNvSpPr/>
            <p:nvPr/>
          </p:nvSpPr>
          <p:spPr>
            <a:xfrm>
              <a:off x="229246" y="47475"/>
              <a:ext cx="250074" cy="338094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7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1"/>
            <p:cNvSpPr/>
            <p:nvPr/>
          </p:nvSpPr>
          <p:spPr>
            <a:xfrm>
              <a:off x="53604" y="297476"/>
              <a:ext cx="186030" cy="88074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1"/>
            <p:cNvSpPr/>
            <p:nvPr/>
          </p:nvSpPr>
          <p:spPr>
            <a:xfrm>
              <a:off x="2" y="114622"/>
              <a:ext cx="243378" cy="24337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71"/>
          <p:cNvGrpSpPr/>
          <p:nvPr/>
        </p:nvGrpSpPr>
        <p:grpSpPr>
          <a:xfrm>
            <a:off x="761946" y="4605557"/>
            <a:ext cx="1190125" cy="210546"/>
            <a:chOff x="-1" y="6"/>
            <a:chExt cx="1190125" cy="210546"/>
          </a:xfrm>
        </p:grpSpPr>
        <p:sp>
          <p:nvSpPr>
            <p:cNvPr id="1097" name="Google Shape;1097;p71"/>
            <p:cNvSpPr/>
            <p:nvPr/>
          </p:nvSpPr>
          <p:spPr>
            <a:xfrm>
              <a:off x="-1" y="6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1"/>
            <p:cNvSpPr/>
            <p:nvPr/>
          </p:nvSpPr>
          <p:spPr>
            <a:xfrm>
              <a:off x="693119" y="14182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1"/>
            <p:cNvSpPr/>
            <p:nvPr/>
          </p:nvSpPr>
          <p:spPr>
            <a:xfrm>
              <a:off x="840091" y="17330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1"/>
            <p:cNvSpPr/>
            <p:nvPr/>
          </p:nvSpPr>
          <p:spPr>
            <a:xfrm>
              <a:off x="874192" y="59236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1"/>
            <p:cNvSpPr/>
            <p:nvPr/>
          </p:nvSpPr>
          <p:spPr>
            <a:xfrm>
              <a:off x="989584" y="62465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4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1"/>
            <p:cNvSpPr/>
            <p:nvPr/>
          </p:nvSpPr>
          <p:spPr>
            <a:xfrm>
              <a:off x="1091898" y="17331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2"/>
                  </a:lnTo>
                  <a:lnTo>
                    <a:pt x="21600" y="2112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3" name="Google Shape;1103;p71"/>
          <p:cNvSpPr txBox="1"/>
          <p:nvPr>
            <p:ph idx="1" type="body"/>
          </p:nvPr>
        </p:nvSpPr>
        <p:spPr>
          <a:xfrm>
            <a:off x="5207049" y="1516466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104" name="Google Shape;1104;p71"/>
          <p:cNvSpPr txBox="1"/>
          <p:nvPr>
            <p:ph type="title"/>
          </p:nvPr>
        </p:nvSpPr>
        <p:spPr>
          <a:xfrm>
            <a:off x="761949" y="2221516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105" name="Google Shape;1105;p7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1">
  <p:cSld name="CUSTOM_1 3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72"/>
          <p:cNvGrpSpPr/>
          <p:nvPr/>
        </p:nvGrpSpPr>
        <p:grpSpPr>
          <a:xfrm>
            <a:off x="522004" y="1323519"/>
            <a:ext cx="479318" cy="385569"/>
            <a:chOff x="2" y="0"/>
            <a:chExt cx="479318" cy="385569"/>
          </a:xfrm>
        </p:grpSpPr>
        <p:sp>
          <p:nvSpPr>
            <p:cNvPr id="1108" name="Google Shape;1108;p72"/>
            <p:cNvSpPr/>
            <p:nvPr/>
          </p:nvSpPr>
          <p:spPr>
            <a:xfrm>
              <a:off x="58688" y="0"/>
              <a:ext cx="305424" cy="138456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2"/>
            <p:cNvSpPr/>
            <p:nvPr/>
          </p:nvSpPr>
          <p:spPr>
            <a:xfrm>
              <a:off x="229246" y="47475"/>
              <a:ext cx="250074" cy="338094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7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2"/>
            <p:cNvSpPr/>
            <p:nvPr/>
          </p:nvSpPr>
          <p:spPr>
            <a:xfrm>
              <a:off x="53604" y="297476"/>
              <a:ext cx="186030" cy="88074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2"/>
            <p:cNvSpPr/>
            <p:nvPr/>
          </p:nvSpPr>
          <p:spPr>
            <a:xfrm>
              <a:off x="2" y="114622"/>
              <a:ext cx="243378" cy="24337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p72"/>
          <p:cNvGrpSpPr/>
          <p:nvPr/>
        </p:nvGrpSpPr>
        <p:grpSpPr>
          <a:xfrm>
            <a:off x="761946" y="4605557"/>
            <a:ext cx="1190125" cy="210546"/>
            <a:chOff x="-1" y="6"/>
            <a:chExt cx="1190125" cy="210546"/>
          </a:xfrm>
        </p:grpSpPr>
        <p:sp>
          <p:nvSpPr>
            <p:cNvPr id="1113" name="Google Shape;1113;p72"/>
            <p:cNvSpPr/>
            <p:nvPr/>
          </p:nvSpPr>
          <p:spPr>
            <a:xfrm>
              <a:off x="-1" y="6"/>
              <a:ext cx="646002" cy="210546"/>
            </a:xfrm>
            <a:custGeom>
              <a:rect b="b" l="l" r="r" t="t"/>
              <a:pathLst>
                <a:path extrusionOk="0" h="21600" w="21600">
                  <a:moveTo>
                    <a:pt x="20086" y="8040"/>
                  </a:moveTo>
                  <a:lnTo>
                    <a:pt x="20191" y="8089"/>
                  </a:lnTo>
                  <a:lnTo>
                    <a:pt x="20294" y="8169"/>
                  </a:lnTo>
                  <a:lnTo>
                    <a:pt x="20391" y="8291"/>
                  </a:lnTo>
                  <a:lnTo>
                    <a:pt x="20439" y="8372"/>
                  </a:lnTo>
                  <a:lnTo>
                    <a:pt x="20481" y="8444"/>
                  </a:lnTo>
                  <a:lnTo>
                    <a:pt x="20555" y="8622"/>
                  </a:lnTo>
                  <a:lnTo>
                    <a:pt x="20615" y="8832"/>
                  </a:lnTo>
                  <a:lnTo>
                    <a:pt x="20665" y="9075"/>
                  </a:lnTo>
                  <a:lnTo>
                    <a:pt x="20686" y="9204"/>
                  </a:lnTo>
                  <a:lnTo>
                    <a:pt x="19111" y="11192"/>
                  </a:lnTo>
                  <a:lnTo>
                    <a:pt x="19109" y="10869"/>
                  </a:lnTo>
                  <a:lnTo>
                    <a:pt x="19140" y="10246"/>
                  </a:lnTo>
                  <a:lnTo>
                    <a:pt x="19211" y="9656"/>
                  </a:lnTo>
                  <a:lnTo>
                    <a:pt x="19325" y="9131"/>
                  </a:lnTo>
                  <a:lnTo>
                    <a:pt x="19396" y="8897"/>
                  </a:lnTo>
                  <a:lnTo>
                    <a:pt x="19459" y="8703"/>
                  </a:lnTo>
                  <a:lnTo>
                    <a:pt x="19606" y="8396"/>
                  </a:lnTo>
                  <a:lnTo>
                    <a:pt x="19767" y="8178"/>
                  </a:lnTo>
                  <a:lnTo>
                    <a:pt x="19941" y="8057"/>
                  </a:lnTo>
                  <a:lnTo>
                    <a:pt x="20030" y="8040"/>
                  </a:lnTo>
                  <a:close/>
                  <a:moveTo>
                    <a:pt x="7276" y="8080"/>
                  </a:moveTo>
                  <a:lnTo>
                    <a:pt x="7466" y="8097"/>
                  </a:lnTo>
                  <a:lnTo>
                    <a:pt x="7648" y="8218"/>
                  </a:lnTo>
                  <a:lnTo>
                    <a:pt x="7824" y="8444"/>
                  </a:lnTo>
                  <a:lnTo>
                    <a:pt x="7982" y="8784"/>
                  </a:lnTo>
                  <a:lnTo>
                    <a:pt x="8056" y="9002"/>
                  </a:lnTo>
                  <a:lnTo>
                    <a:pt x="8124" y="9261"/>
                  </a:lnTo>
                  <a:lnTo>
                    <a:pt x="8232" y="9818"/>
                  </a:lnTo>
                  <a:lnTo>
                    <a:pt x="8306" y="10416"/>
                  </a:lnTo>
                  <a:lnTo>
                    <a:pt x="8343" y="11038"/>
                  </a:lnTo>
                  <a:lnTo>
                    <a:pt x="8343" y="11669"/>
                  </a:lnTo>
                  <a:lnTo>
                    <a:pt x="8306" y="12291"/>
                  </a:lnTo>
                  <a:lnTo>
                    <a:pt x="8232" y="12889"/>
                  </a:lnTo>
                  <a:lnTo>
                    <a:pt x="8124" y="13438"/>
                  </a:lnTo>
                  <a:lnTo>
                    <a:pt x="8056" y="13697"/>
                  </a:lnTo>
                  <a:lnTo>
                    <a:pt x="8038" y="13754"/>
                  </a:lnTo>
                  <a:lnTo>
                    <a:pt x="8019" y="13810"/>
                  </a:lnTo>
                  <a:lnTo>
                    <a:pt x="7943" y="14012"/>
                  </a:lnTo>
                  <a:lnTo>
                    <a:pt x="7779" y="14319"/>
                  </a:lnTo>
                  <a:lnTo>
                    <a:pt x="7603" y="14521"/>
                  </a:lnTo>
                  <a:lnTo>
                    <a:pt x="7421" y="14618"/>
                  </a:lnTo>
                  <a:lnTo>
                    <a:pt x="7237" y="14602"/>
                  </a:lnTo>
                  <a:lnTo>
                    <a:pt x="7055" y="14473"/>
                  </a:lnTo>
                  <a:lnTo>
                    <a:pt x="6884" y="14246"/>
                  </a:lnTo>
                  <a:lnTo>
                    <a:pt x="6726" y="13907"/>
                  </a:lnTo>
                  <a:lnTo>
                    <a:pt x="6655" y="13697"/>
                  </a:lnTo>
                  <a:lnTo>
                    <a:pt x="6647" y="13697"/>
                  </a:lnTo>
                  <a:lnTo>
                    <a:pt x="6576" y="13438"/>
                  </a:lnTo>
                  <a:lnTo>
                    <a:pt x="6468" y="12881"/>
                  </a:lnTo>
                  <a:lnTo>
                    <a:pt x="6394" y="12283"/>
                  </a:lnTo>
                  <a:lnTo>
                    <a:pt x="6357" y="11661"/>
                  </a:lnTo>
                  <a:lnTo>
                    <a:pt x="6357" y="11030"/>
                  </a:lnTo>
                  <a:lnTo>
                    <a:pt x="6394" y="10408"/>
                  </a:lnTo>
                  <a:lnTo>
                    <a:pt x="6468" y="9810"/>
                  </a:lnTo>
                  <a:lnTo>
                    <a:pt x="6576" y="9253"/>
                  </a:lnTo>
                  <a:lnTo>
                    <a:pt x="6647" y="9002"/>
                  </a:lnTo>
                  <a:lnTo>
                    <a:pt x="6676" y="8913"/>
                  </a:lnTo>
                  <a:lnTo>
                    <a:pt x="6750" y="8703"/>
                  </a:lnTo>
                  <a:lnTo>
                    <a:pt x="6916" y="8388"/>
                  </a:lnTo>
                  <a:lnTo>
                    <a:pt x="7092" y="8178"/>
                  </a:lnTo>
                  <a:lnTo>
                    <a:pt x="7276" y="8080"/>
                  </a:lnTo>
                  <a:close/>
                  <a:moveTo>
                    <a:pt x="11129" y="8080"/>
                  </a:moveTo>
                  <a:lnTo>
                    <a:pt x="11316" y="8097"/>
                  </a:lnTo>
                  <a:lnTo>
                    <a:pt x="11500" y="8218"/>
                  </a:lnTo>
                  <a:lnTo>
                    <a:pt x="11674" y="8444"/>
                  </a:lnTo>
                  <a:lnTo>
                    <a:pt x="11835" y="8784"/>
                  </a:lnTo>
                  <a:lnTo>
                    <a:pt x="11906" y="9002"/>
                  </a:lnTo>
                  <a:lnTo>
                    <a:pt x="11977" y="9261"/>
                  </a:lnTo>
                  <a:lnTo>
                    <a:pt x="12085" y="9818"/>
                  </a:lnTo>
                  <a:lnTo>
                    <a:pt x="12159" y="10416"/>
                  </a:lnTo>
                  <a:lnTo>
                    <a:pt x="12193" y="11038"/>
                  </a:lnTo>
                  <a:lnTo>
                    <a:pt x="12193" y="11669"/>
                  </a:lnTo>
                  <a:lnTo>
                    <a:pt x="12159" y="12291"/>
                  </a:lnTo>
                  <a:lnTo>
                    <a:pt x="12085" y="12889"/>
                  </a:lnTo>
                  <a:lnTo>
                    <a:pt x="11977" y="13438"/>
                  </a:lnTo>
                  <a:lnTo>
                    <a:pt x="11906" y="13697"/>
                  </a:lnTo>
                  <a:lnTo>
                    <a:pt x="11890" y="13754"/>
                  </a:lnTo>
                  <a:lnTo>
                    <a:pt x="11869" y="13810"/>
                  </a:lnTo>
                  <a:lnTo>
                    <a:pt x="11796" y="14012"/>
                  </a:lnTo>
                  <a:lnTo>
                    <a:pt x="11632" y="14319"/>
                  </a:lnTo>
                  <a:lnTo>
                    <a:pt x="11456" y="14521"/>
                  </a:lnTo>
                  <a:lnTo>
                    <a:pt x="11271" y="14618"/>
                  </a:lnTo>
                  <a:lnTo>
                    <a:pt x="11087" y="14602"/>
                  </a:lnTo>
                  <a:lnTo>
                    <a:pt x="10905" y="14473"/>
                  </a:lnTo>
                  <a:lnTo>
                    <a:pt x="10734" y="14246"/>
                  </a:lnTo>
                  <a:lnTo>
                    <a:pt x="10576" y="13907"/>
                  </a:lnTo>
                  <a:lnTo>
                    <a:pt x="10508" y="13697"/>
                  </a:lnTo>
                  <a:lnTo>
                    <a:pt x="10497" y="13697"/>
                  </a:lnTo>
                  <a:lnTo>
                    <a:pt x="10426" y="13438"/>
                  </a:lnTo>
                  <a:lnTo>
                    <a:pt x="10318" y="12881"/>
                  </a:lnTo>
                  <a:lnTo>
                    <a:pt x="10244" y="12283"/>
                  </a:lnTo>
                  <a:lnTo>
                    <a:pt x="10210" y="11661"/>
                  </a:lnTo>
                  <a:lnTo>
                    <a:pt x="10210" y="11030"/>
                  </a:lnTo>
                  <a:lnTo>
                    <a:pt x="10244" y="10408"/>
                  </a:lnTo>
                  <a:lnTo>
                    <a:pt x="10318" y="9810"/>
                  </a:lnTo>
                  <a:lnTo>
                    <a:pt x="10426" y="9253"/>
                  </a:lnTo>
                  <a:lnTo>
                    <a:pt x="10497" y="9002"/>
                  </a:lnTo>
                  <a:lnTo>
                    <a:pt x="10526" y="8913"/>
                  </a:lnTo>
                  <a:lnTo>
                    <a:pt x="10602" y="8703"/>
                  </a:lnTo>
                  <a:lnTo>
                    <a:pt x="10766" y="8388"/>
                  </a:lnTo>
                  <a:lnTo>
                    <a:pt x="10945" y="8178"/>
                  </a:lnTo>
                  <a:lnTo>
                    <a:pt x="11129" y="8080"/>
                  </a:lnTo>
                  <a:close/>
                  <a:moveTo>
                    <a:pt x="15051" y="8080"/>
                  </a:moveTo>
                  <a:lnTo>
                    <a:pt x="15148" y="8089"/>
                  </a:lnTo>
                  <a:lnTo>
                    <a:pt x="15335" y="8210"/>
                  </a:lnTo>
                  <a:lnTo>
                    <a:pt x="15506" y="8452"/>
                  </a:lnTo>
                  <a:lnTo>
                    <a:pt x="15656" y="8800"/>
                  </a:lnTo>
                  <a:lnTo>
                    <a:pt x="15722" y="9018"/>
                  </a:lnTo>
                  <a:lnTo>
                    <a:pt x="15788" y="9269"/>
                  </a:lnTo>
                  <a:lnTo>
                    <a:pt x="15891" y="9826"/>
                  </a:lnTo>
                  <a:lnTo>
                    <a:pt x="15962" y="10424"/>
                  </a:lnTo>
                  <a:lnTo>
                    <a:pt x="15991" y="11055"/>
                  </a:lnTo>
                  <a:lnTo>
                    <a:pt x="15991" y="11693"/>
                  </a:lnTo>
                  <a:lnTo>
                    <a:pt x="15959" y="12315"/>
                  </a:lnTo>
                  <a:lnTo>
                    <a:pt x="15891" y="12905"/>
                  </a:lnTo>
                  <a:lnTo>
                    <a:pt x="15788" y="13446"/>
                  </a:lnTo>
                  <a:lnTo>
                    <a:pt x="15722" y="13697"/>
                  </a:lnTo>
                  <a:lnTo>
                    <a:pt x="15656" y="13915"/>
                  </a:lnTo>
                  <a:lnTo>
                    <a:pt x="15503" y="14271"/>
                  </a:lnTo>
                  <a:lnTo>
                    <a:pt x="15332" y="14505"/>
                  </a:lnTo>
                  <a:lnTo>
                    <a:pt x="15145" y="14626"/>
                  </a:lnTo>
                  <a:lnTo>
                    <a:pt x="15051" y="14626"/>
                  </a:lnTo>
                  <a:lnTo>
                    <a:pt x="14950" y="14618"/>
                  </a:lnTo>
                  <a:lnTo>
                    <a:pt x="14758" y="14497"/>
                  </a:lnTo>
                  <a:lnTo>
                    <a:pt x="14582" y="14263"/>
                  </a:lnTo>
                  <a:lnTo>
                    <a:pt x="14424" y="13915"/>
                  </a:lnTo>
                  <a:lnTo>
                    <a:pt x="14355" y="13697"/>
                  </a:lnTo>
                  <a:lnTo>
                    <a:pt x="14287" y="13454"/>
                  </a:lnTo>
                  <a:lnTo>
                    <a:pt x="14176" y="12913"/>
                  </a:lnTo>
                  <a:lnTo>
                    <a:pt x="14102" y="12323"/>
                  </a:lnTo>
                  <a:lnTo>
                    <a:pt x="14068" y="11693"/>
                  </a:lnTo>
                  <a:lnTo>
                    <a:pt x="14068" y="11046"/>
                  </a:lnTo>
                  <a:lnTo>
                    <a:pt x="14102" y="10416"/>
                  </a:lnTo>
                  <a:lnTo>
                    <a:pt x="14176" y="9810"/>
                  </a:lnTo>
                  <a:lnTo>
                    <a:pt x="14284" y="9269"/>
                  </a:lnTo>
                  <a:lnTo>
                    <a:pt x="14355" y="9018"/>
                  </a:lnTo>
                  <a:lnTo>
                    <a:pt x="14424" y="8800"/>
                  </a:lnTo>
                  <a:lnTo>
                    <a:pt x="14582" y="8452"/>
                  </a:lnTo>
                  <a:lnTo>
                    <a:pt x="14758" y="8210"/>
                  </a:lnTo>
                  <a:lnTo>
                    <a:pt x="14950" y="8089"/>
                  </a:lnTo>
                  <a:lnTo>
                    <a:pt x="15051" y="8080"/>
                  </a:lnTo>
                  <a:close/>
                  <a:moveTo>
                    <a:pt x="17199" y="557"/>
                  </a:moveTo>
                  <a:lnTo>
                    <a:pt x="17199" y="16437"/>
                  </a:lnTo>
                  <a:lnTo>
                    <a:pt x="17974" y="16437"/>
                  </a:lnTo>
                  <a:lnTo>
                    <a:pt x="17974" y="557"/>
                  </a:lnTo>
                  <a:close/>
                  <a:moveTo>
                    <a:pt x="7271" y="5964"/>
                  </a:moveTo>
                  <a:lnTo>
                    <a:pt x="7103" y="6012"/>
                  </a:lnTo>
                  <a:lnTo>
                    <a:pt x="6937" y="6109"/>
                  </a:lnTo>
                  <a:lnTo>
                    <a:pt x="6771" y="6254"/>
                  </a:lnTo>
                  <a:lnTo>
                    <a:pt x="6613" y="6448"/>
                  </a:lnTo>
                  <a:lnTo>
                    <a:pt x="6457" y="6691"/>
                  </a:lnTo>
                  <a:lnTo>
                    <a:pt x="6310" y="6982"/>
                  </a:lnTo>
                  <a:lnTo>
                    <a:pt x="6170" y="7313"/>
                  </a:lnTo>
                  <a:lnTo>
                    <a:pt x="6102" y="7507"/>
                  </a:lnTo>
                  <a:lnTo>
                    <a:pt x="6039" y="7709"/>
                  </a:lnTo>
                  <a:lnTo>
                    <a:pt x="5928" y="8137"/>
                  </a:lnTo>
                  <a:lnTo>
                    <a:pt x="5831" y="8590"/>
                  </a:lnTo>
                  <a:lnTo>
                    <a:pt x="5752" y="9067"/>
                  </a:lnTo>
                  <a:lnTo>
                    <a:pt x="5686" y="9559"/>
                  </a:lnTo>
                  <a:lnTo>
                    <a:pt x="5638" y="10061"/>
                  </a:lnTo>
                  <a:lnTo>
                    <a:pt x="5607" y="10578"/>
                  </a:lnTo>
                  <a:lnTo>
                    <a:pt x="5591" y="11095"/>
                  </a:lnTo>
                  <a:lnTo>
                    <a:pt x="5591" y="11620"/>
                  </a:lnTo>
                  <a:lnTo>
                    <a:pt x="5607" y="12138"/>
                  </a:lnTo>
                  <a:lnTo>
                    <a:pt x="5638" y="12655"/>
                  </a:lnTo>
                  <a:lnTo>
                    <a:pt x="5686" y="13156"/>
                  </a:lnTo>
                  <a:lnTo>
                    <a:pt x="5752" y="13648"/>
                  </a:lnTo>
                  <a:lnTo>
                    <a:pt x="5831" y="14126"/>
                  </a:lnTo>
                  <a:lnTo>
                    <a:pt x="5928" y="14578"/>
                  </a:lnTo>
                  <a:lnTo>
                    <a:pt x="6039" y="15006"/>
                  </a:lnTo>
                  <a:lnTo>
                    <a:pt x="6102" y="15216"/>
                  </a:lnTo>
                  <a:lnTo>
                    <a:pt x="6168" y="15402"/>
                  </a:lnTo>
                  <a:lnTo>
                    <a:pt x="6307" y="15742"/>
                  </a:lnTo>
                  <a:lnTo>
                    <a:pt x="6457" y="16033"/>
                  </a:lnTo>
                  <a:lnTo>
                    <a:pt x="6610" y="16267"/>
                  </a:lnTo>
                  <a:lnTo>
                    <a:pt x="6771" y="16461"/>
                  </a:lnTo>
                  <a:lnTo>
                    <a:pt x="6934" y="16606"/>
                  </a:lnTo>
                  <a:lnTo>
                    <a:pt x="7100" y="16703"/>
                  </a:lnTo>
                  <a:lnTo>
                    <a:pt x="7268" y="16751"/>
                  </a:lnTo>
                  <a:lnTo>
                    <a:pt x="7440" y="16751"/>
                  </a:lnTo>
                  <a:lnTo>
                    <a:pt x="7608" y="16703"/>
                  </a:lnTo>
                  <a:lnTo>
                    <a:pt x="7774" y="16606"/>
                  </a:lnTo>
                  <a:lnTo>
                    <a:pt x="7937" y="16461"/>
                  </a:lnTo>
                  <a:lnTo>
                    <a:pt x="8098" y="16267"/>
                  </a:lnTo>
                  <a:lnTo>
                    <a:pt x="8253" y="16033"/>
                  </a:lnTo>
                  <a:lnTo>
                    <a:pt x="8401" y="15742"/>
                  </a:lnTo>
                  <a:lnTo>
                    <a:pt x="8540" y="15402"/>
                  </a:lnTo>
                  <a:lnTo>
                    <a:pt x="8609" y="15216"/>
                  </a:lnTo>
                  <a:lnTo>
                    <a:pt x="8669" y="15006"/>
                  </a:lnTo>
                  <a:lnTo>
                    <a:pt x="8783" y="14578"/>
                  </a:lnTo>
                  <a:lnTo>
                    <a:pt x="8880" y="14126"/>
                  </a:lnTo>
                  <a:lnTo>
                    <a:pt x="8959" y="13648"/>
                  </a:lnTo>
                  <a:lnTo>
                    <a:pt x="9022" y="13156"/>
                  </a:lnTo>
                  <a:lnTo>
                    <a:pt x="9072" y="12655"/>
                  </a:lnTo>
                  <a:lnTo>
                    <a:pt x="9104" y="12138"/>
                  </a:lnTo>
                  <a:lnTo>
                    <a:pt x="9120" y="11620"/>
                  </a:lnTo>
                  <a:lnTo>
                    <a:pt x="9120" y="11095"/>
                  </a:lnTo>
                  <a:lnTo>
                    <a:pt x="9104" y="10578"/>
                  </a:lnTo>
                  <a:lnTo>
                    <a:pt x="9072" y="10061"/>
                  </a:lnTo>
                  <a:lnTo>
                    <a:pt x="9022" y="9559"/>
                  </a:lnTo>
                  <a:lnTo>
                    <a:pt x="8959" y="9067"/>
                  </a:lnTo>
                  <a:lnTo>
                    <a:pt x="8880" y="8590"/>
                  </a:lnTo>
                  <a:lnTo>
                    <a:pt x="8783" y="8137"/>
                  </a:lnTo>
                  <a:lnTo>
                    <a:pt x="8669" y="7709"/>
                  </a:lnTo>
                  <a:lnTo>
                    <a:pt x="8609" y="7507"/>
                  </a:lnTo>
                  <a:lnTo>
                    <a:pt x="8540" y="7313"/>
                  </a:lnTo>
                  <a:lnTo>
                    <a:pt x="8401" y="6982"/>
                  </a:lnTo>
                  <a:lnTo>
                    <a:pt x="8253" y="6691"/>
                  </a:lnTo>
                  <a:lnTo>
                    <a:pt x="8101" y="6448"/>
                  </a:lnTo>
                  <a:lnTo>
                    <a:pt x="7940" y="6254"/>
                  </a:lnTo>
                  <a:lnTo>
                    <a:pt x="7777" y="6109"/>
                  </a:lnTo>
                  <a:lnTo>
                    <a:pt x="7611" y="6012"/>
                  </a:lnTo>
                  <a:lnTo>
                    <a:pt x="7440" y="5964"/>
                  </a:lnTo>
                  <a:close/>
                  <a:moveTo>
                    <a:pt x="11126" y="5964"/>
                  </a:moveTo>
                  <a:lnTo>
                    <a:pt x="10958" y="6012"/>
                  </a:lnTo>
                  <a:lnTo>
                    <a:pt x="10789" y="6109"/>
                  </a:lnTo>
                  <a:lnTo>
                    <a:pt x="10626" y="6254"/>
                  </a:lnTo>
                  <a:lnTo>
                    <a:pt x="10466" y="6448"/>
                  </a:lnTo>
                  <a:lnTo>
                    <a:pt x="10313" y="6691"/>
                  </a:lnTo>
                  <a:lnTo>
                    <a:pt x="10165" y="6982"/>
                  </a:lnTo>
                  <a:lnTo>
                    <a:pt x="10023" y="7313"/>
                  </a:lnTo>
                  <a:lnTo>
                    <a:pt x="9957" y="7507"/>
                  </a:lnTo>
                  <a:lnTo>
                    <a:pt x="9894" y="7709"/>
                  </a:lnTo>
                  <a:lnTo>
                    <a:pt x="9781" y="8137"/>
                  </a:lnTo>
                  <a:lnTo>
                    <a:pt x="9686" y="8590"/>
                  </a:lnTo>
                  <a:lnTo>
                    <a:pt x="9604" y="9067"/>
                  </a:lnTo>
                  <a:lnTo>
                    <a:pt x="9541" y="9559"/>
                  </a:lnTo>
                  <a:lnTo>
                    <a:pt x="9494" y="10061"/>
                  </a:lnTo>
                  <a:lnTo>
                    <a:pt x="9462" y="10578"/>
                  </a:lnTo>
                  <a:lnTo>
                    <a:pt x="9446" y="11095"/>
                  </a:lnTo>
                  <a:lnTo>
                    <a:pt x="9446" y="11620"/>
                  </a:lnTo>
                  <a:lnTo>
                    <a:pt x="9462" y="12138"/>
                  </a:lnTo>
                  <a:lnTo>
                    <a:pt x="9494" y="12655"/>
                  </a:lnTo>
                  <a:lnTo>
                    <a:pt x="9541" y="13156"/>
                  </a:lnTo>
                  <a:lnTo>
                    <a:pt x="9604" y="13648"/>
                  </a:lnTo>
                  <a:lnTo>
                    <a:pt x="9686" y="14126"/>
                  </a:lnTo>
                  <a:lnTo>
                    <a:pt x="9781" y="14578"/>
                  </a:lnTo>
                  <a:lnTo>
                    <a:pt x="9894" y="15006"/>
                  </a:lnTo>
                  <a:lnTo>
                    <a:pt x="9957" y="15216"/>
                  </a:lnTo>
                  <a:lnTo>
                    <a:pt x="10023" y="15402"/>
                  </a:lnTo>
                  <a:lnTo>
                    <a:pt x="10163" y="15742"/>
                  </a:lnTo>
                  <a:lnTo>
                    <a:pt x="10310" y="16033"/>
                  </a:lnTo>
                  <a:lnTo>
                    <a:pt x="10466" y="16267"/>
                  </a:lnTo>
                  <a:lnTo>
                    <a:pt x="10624" y="16461"/>
                  </a:lnTo>
                  <a:lnTo>
                    <a:pt x="10789" y="16606"/>
                  </a:lnTo>
                  <a:lnTo>
                    <a:pt x="10955" y="16703"/>
                  </a:lnTo>
                  <a:lnTo>
                    <a:pt x="11124" y="16751"/>
                  </a:lnTo>
                  <a:lnTo>
                    <a:pt x="11293" y="16751"/>
                  </a:lnTo>
                  <a:lnTo>
                    <a:pt x="11461" y="16703"/>
                  </a:lnTo>
                  <a:lnTo>
                    <a:pt x="11630" y="16606"/>
                  </a:lnTo>
                  <a:lnTo>
                    <a:pt x="11793" y="16461"/>
                  </a:lnTo>
                  <a:lnTo>
                    <a:pt x="11953" y="16267"/>
                  </a:lnTo>
                  <a:lnTo>
                    <a:pt x="12106" y="16033"/>
                  </a:lnTo>
                  <a:lnTo>
                    <a:pt x="12256" y="15742"/>
                  </a:lnTo>
                  <a:lnTo>
                    <a:pt x="12396" y="15402"/>
                  </a:lnTo>
                  <a:lnTo>
                    <a:pt x="12462" y="15216"/>
                  </a:lnTo>
                  <a:lnTo>
                    <a:pt x="12525" y="15006"/>
                  </a:lnTo>
                  <a:lnTo>
                    <a:pt x="12636" y="14578"/>
                  </a:lnTo>
                  <a:lnTo>
                    <a:pt x="12733" y="14126"/>
                  </a:lnTo>
                  <a:lnTo>
                    <a:pt x="12812" y="13648"/>
                  </a:lnTo>
                  <a:lnTo>
                    <a:pt x="12875" y="13156"/>
                  </a:lnTo>
                  <a:lnTo>
                    <a:pt x="12925" y="12655"/>
                  </a:lnTo>
                  <a:lnTo>
                    <a:pt x="12957" y="12138"/>
                  </a:lnTo>
                  <a:lnTo>
                    <a:pt x="12973" y="11612"/>
                  </a:lnTo>
                  <a:lnTo>
                    <a:pt x="12973" y="11095"/>
                  </a:lnTo>
                  <a:lnTo>
                    <a:pt x="12957" y="10570"/>
                  </a:lnTo>
                  <a:lnTo>
                    <a:pt x="12925" y="10061"/>
                  </a:lnTo>
                  <a:lnTo>
                    <a:pt x="12875" y="9551"/>
                  </a:lnTo>
                  <a:lnTo>
                    <a:pt x="12812" y="9067"/>
                  </a:lnTo>
                  <a:lnTo>
                    <a:pt x="12733" y="8590"/>
                  </a:lnTo>
                  <a:lnTo>
                    <a:pt x="12636" y="8137"/>
                  </a:lnTo>
                  <a:lnTo>
                    <a:pt x="12525" y="7709"/>
                  </a:lnTo>
                  <a:lnTo>
                    <a:pt x="12462" y="7507"/>
                  </a:lnTo>
                  <a:lnTo>
                    <a:pt x="12396" y="7313"/>
                  </a:lnTo>
                  <a:lnTo>
                    <a:pt x="12256" y="6982"/>
                  </a:lnTo>
                  <a:lnTo>
                    <a:pt x="12109" y="6691"/>
                  </a:lnTo>
                  <a:lnTo>
                    <a:pt x="11953" y="6448"/>
                  </a:lnTo>
                  <a:lnTo>
                    <a:pt x="11796" y="6254"/>
                  </a:lnTo>
                  <a:lnTo>
                    <a:pt x="11632" y="6109"/>
                  </a:lnTo>
                  <a:lnTo>
                    <a:pt x="11464" y="6012"/>
                  </a:lnTo>
                  <a:lnTo>
                    <a:pt x="11295" y="5964"/>
                  </a:lnTo>
                  <a:close/>
                  <a:moveTo>
                    <a:pt x="2634" y="0"/>
                  </a:moveTo>
                  <a:lnTo>
                    <a:pt x="2362" y="73"/>
                  </a:lnTo>
                  <a:lnTo>
                    <a:pt x="2099" y="234"/>
                  </a:lnTo>
                  <a:lnTo>
                    <a:pt x="1838" y="468"/>
                  </a:lnTo>
                  <a:lnTo>
                    <a:pt x="1591" y="784"/>
                  </a:lnTo>
                  <a:lnTo>
                    <a:pt x="1351" y="1171"/>
                  </a:lnTo>
                  <a:lnTo>
                    <a:pt x="1127" y="1632"/>
                  </a:lnTo>
                  <a:lnTo>
                    <a:pt x="917" y="2166"/>
                  </a:lnTo>
                  <a:lnTo>
                    <a:pt x="819" y="2464"/>
                  </a:lnTo>
                  <a:lnTo>
                    <a:pt x="751" y="2675"/>
                  </a:lnTo>
                  <a:lnTo>
                    <a:pt x="656" y="2990"/>
                  </a:lnTo>
                  <a:lnTo>
                    <a:pt x="487" y="3645"/>
                  </a:lnTo>
                  <a:lnTo>
                    <a:pt x="345" y="4331"/>
                  </a:lnTo>
                  <a:lnTo>
                    <a:pt x="226" y="5058"/>
                  </a:lnTo>
                  <a:lnTo>
                    <a:pt x="134" y="5802"/>
                  </a:lnTo>
                  <a:lnTo>
                    <a:pt x="63" y="6570"/>
                  </a:lnTo>
                  <a:lnTo>
                    <a:pt x="21" y="7354"/>
                  </a:lnTo>
                  <a:lnTo>
                    <a:pt x="0" y="8137"/>
                  </a:lnTo>
                  <a:lnTo>
                    <a:pt x="5" y="8921"/>
                  </a:lnTo>
                  <a:lnTo>
                    <a:pt x="34" y="9705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9" y="11975"/>
                  </a:lnTo>
                  <a:lnTo>
                    <a:pt x="395" y="12679"/>
                  </a:lnTo>
                  <a:lnTo>
                    <a:pt x="545" y="13357"/>
                  </a:lnTo>
                  <a:lnTo>
                    <a:pt x="722" y="13996"/>
                  </a:lnTo>
                  <a:lnTo>
                    <a:pt x="819" y="14295"/>
                  </a:lnTo>
                  <a:lnTo>
                    <a:pt x="917" y="14586"/>
                  </a:lnTo>
                  <a:lnTo>
                    <a:pt x="1127" y="15119"/>
                  </a:lnTo>
                  <a:lnTo>
                    <a:pt x="1351" y="15588"/>
                  </a:lnTo>
                  <a:lnTo>
                    <a:pt x="1588" y="15976"/>
                  </a:lnTo>
                  <a:lnTo>
                    <a:pt x="1838" y="16291"/>
                  </a:lnTo>
                  <a:lnTo>
                    <a:pt x="2096" y="16525"/>
                  </a:lnTo>
                  <a:lnTo>
                    <a:pt x="2362" y="16679"/>
                  </a:lnTo>
                  <a:lnTo>
                    <a:pt x="2634" y="16760"/>
                  </a:lnTo>
                  <a:lnTo>
                    <a:pt x="2770" y="16760"/>
                  </a:lnTo>
                  <a:lnTo>
                    <a:pt x="2915" y="16751"/>
                  </a:lnTo>
                  <a:lnTo>
                    <a:pt x="3194" y="16679"/>
                  </a:lnTo>
                  <a:lnTo>
                    <a:pt x="3461" y="16534"/>
                  </a:lnTo>
                  <a:lnTo>
                    <a:pt x="3713" y="16307"/>
                  </a:lnTo>
                  <a:lnTo>
                    <a:pt x="3950" y="16008"/>
                  </a:lnTo>
                  <a:lnTo>
                    <a:pt x="4177" y="15636"/>
                  </a:lnTo>
                  <a:lnTo>
                    <a:pt x="4387" y="15192"/>
                  </a:lnTo>
                  <a:lnTo>
                    <a:pt x="4588" y="14675"/>
                  </a:lnTo>
                  <a:lnTo>
                    <a:pt x="4680" y="14384"/>
                  </a:lnTo>
                  <a:lnTo>
                    <a:pt x="4759" y="14133"/>
                  </a:lnTo>
                  <a:lnTo>
                    <a:pt x="4898" y="13592"/>
                  </a:lnTo>
                  <a:lnTo>
                    <a:pt x="5020" y="13010"/>
                  </a:lnTo>
                  <a:lnTo>
                    <a:pt x="5120" y="12380"/>
                  </a:lnTo>
                  <a:lnTo>
                    <a:pt x="5201" y="11709"/>
                  </a:lnTo>
                  <a:lnTo>
                    <a:pt x="5262" y="10998"/>
                  </a:lnTo>
                  <a:lnTo>
                    <a:pt x="5301" y="10238"/>
                  </a:lnTo>
                  <a:lnTo>
                    <a:pt x="5320" y="9439"/>
                  </a:lnTo>
                  <a:lnTo>
                    <a:pt x="5322" y="9018"/>
                  </a:lnTo>
                  <a:lnTo>
                    <a:pt x="5322" y="8655"/>
                  </a:lnTo>
                  <a:lnTo>
                    <a:pt x="5304" y="7943"/>
                  </a:lnTo>
                  <a:lnTo>
                    <a:pt x="5283" y="7588"/>
                  </a:lnTo>
                  <a:lnTo>
                    <a:pt x="2770" y="7588"/>
                  </a:lnTo>
                  <a:lnTo>
                    <a:pt x="2770" y="9891"/>
                  </a:lnTo>
                  <a:lnTo>
                    <a:pt x="4556" y="9891"/>
                  </a:lnTo>
                  <a:lnTo>
                    <a:pt x="4530" y="10360"/>
                  </a:lnTo>
                  <a:lnTo>
                    <a:pt x="4459" y="11192"/>
                  </a:lnTo>
                  <a:lnTo>
                    <a:pt x="4356" y="11919"/>
                  </a:lnTo>
                  <a:lnTo>
                    <a:pt x="4224" y="12525"/>
                  </a:lnTo>
                  <a:lnTo>
                    <a:pt x="4148" y="12776"/>
                  </a:lnTo>
                  <a:lnTo>
                    <a:pt x="4074" y="12986"/>
                  </a:lnTo>
                  <a:lnTo>
                    <a:pt x="3916" y="13357"/>
                  </a:lnTo>
                  <a:lnTo>
                    <a:pt x="3753" y="13673"/>
                  </a:lnTo>
                  <a:lnTo>
                    <a:pt x="3582" y="13940"/>
                  </a:lnTo>
                  <a:lnTo>
                    <a:pt x="3403" y="14149"/>
                  </a:lnTo>
                  <a:lnTo>
                    <a:pt x="3221" y="14303"/>
                  </a:lnTo>
                  <a:lnTo>
                    <a:pt x="3037" y="14408"/>
                  </a:lnTo>
                  <a:lnTo>
                    <a:pt x="2850" y="14457"/>
                  </a:lnTo>
                  <a:lnTo>
                    <a:pt x="2663" y="14449"/>
                  </a:lnTo>
                  <a:lnTo>
                    <a:pt x="2476" y="14384"/>
                  </a:lnTo>
                  <a:lnTo>
                    <a:pt x="2291" y="14271"/>
                  </a:lnTo>
                  <a:lnTo>
                    <a:pt x="2110" y="14101"/>
                  </a:lnTo>
                  <a:lnTo>
                    <a:pt x="1936" y="13883"/>
                  </a:lnTo>
                  <a:lnTo>
                    <a:pt x="1765" y="13608"/>
                  </a:lnTo>
                  <a:lnTo>
                    <a:pt x="1604" y="13277"/>
                  </a:lnTo>
                  <a:lnTo>
                    <a:pt x="1451" y="12889"/>
                  </a:lnTo>
                  <a:lnTo>
                    <a:pt x="1380" y="12679"/>
                  </a:lnTo>
                  <a:lnTo>
                    <a:pt x="1309" y="12453"/>
                  </a:lnTo>
                  <a:lnTo>
                    <a:pt x="1185" y="11967"/>
                  </a:lnTo>
                  <a:lnTo>
                    <a:pt x="1077" y="11458"/>
                  </a:lnTo>
                  <a:lnTo>
                    <a:pt x="988" y="10926"/>
                  </a:lnTo>
                  <a:lnTo>
                    <a:pt x="917" y="10376"/>
                  </a:lnTo>
                  <a:lnTo>
                    <a:pt x="864" y="9810"/>
                  </a:lnTo>
                  <a:lnTo>
                    <a:pt x="827" y="9236"/>
                  </a:lnTo>
                  <a:lnTo>
                    <a:pt x="811" y="8655"/>
                  </a:lnTo>
                  <a:lnTo>
                    <a:pt x="811" y="8072"/>
                  </a:lnTo>
                  <a:lnTo>
                    <a:pt x="827" y="7491"/>
                  </a:lnTo>
                  <a:lnTo>
                    <a:pt x="864" y="6917"/>
                  </a:lnTo>
                  <a:lnTo>
                    <a:pt x="917" y="6351"/>
                  </a:lnTo>
                  <a:lnTo>
                    <a:pt x="988" y="5802"/>
                  </a:lnTo>
                  <a:lnTo>
                    <a:pt x="1077" y="5269"/>
                  </a:lnTo>
                  <a:lnTo>
                    <a:pt x="1185" y="4760"/>
                  </a:lnTo>
                  <a:lnTo>
                    <a:pt x="1309" y="4274"/>
                  </a:lnTo>
                  <a:lnTo>
                    <a:pt x="1380" y="4048"/>
                  </a:lnTo>
                  <a:lnTo>
                    <a:pt x="1448" y="3838"/>
                  </a:lnTo>
                  <a:lnTo>
                    <a:pt x="1596" y="3450"/>
                  </a:lnTo>
                  <a:lnTo>
                    <a:pt x="1757" y="3111"/>
                  </a:lnTo>
                  <a:lnTo>
                    <a:pt x="1925" y="2836"/>
                  </a:lnTo>
                  <a:lnTo>
                    <a:pt x="2104" y="2602"/>
                  </a:lnTo>
                  <a:lnTo>
                    <a:pt x="2289" y="2432"/>
                  </a:lnTo>
                  <a:lnTo>
                    <a:pt x="2478" y="2327"/>
                  </a:lnTo>
                  <a:lnTo>
                    <a:pt x="2673" y="2271"/>
                  </a:lnTo>
                  <a:lnTo>
                    <a:pt x="2865" y="2271"/>
                  </a:lnTo>
                  <a:lnTo>
                    <a:pt x="3052" y="2319"/>
                  </a:lnTo>
                  <a:lnTo>
                    <a:pt x="3234" y="2424"/>
                  </a:lnTo>
                  <a:lnTo>
                    <a:pt x="3413" y="2586"/>
                  </a:lnTo>
                  <a:lnTo>
                    <a:pt x="3584" y="2796"/>
                  </a:lnTo>
                  <a:lnTo>
                    <a:pt x="3748" y="3054"/>
                  </a:lnTo>
                  <a:lnTo>
                    <a:pt x="3903" y="3370"/>
                  </a:lnTo>
                  <a:lnTo>
                    <a:pt x="4050" y="3725"/>
                  </a:lnTo>
                  <a:lnTo>
                    <a:pt x="4119" y="3919"/>
                  </a:lnTo>
                  <a:lnTo>
                    <a:pt x="4646" y="2303"/>
                  </a:lnTo>
                  <a:lnTo>
                    <a:pt x="4548" y="2028"/>
                  </a:lnTo>
                  <a:lnTo>
                    <a:pt x="4345" y="1527"/>
                  </a:lnTo>
                  <a:lnTo>
                    <a:pt x="4129" y="1091"/>
                  </a:lnTo>
                  <a:lnTo>
                    <a:pt x="3900" y="727"/>
                  </a:lnTo>
                  <a:lnTo>
                    <a:pt x="3661" y="436"/>
                  </a:lnTo>
                  <a:lnTo>
                    <a:pt x="3413" y="218"/>
                  </a:lnTo>
                  <a:lnTo>
                    <a:pt x="3160" y="73"/>
                  </a:lnTo>
                  <a:lnTo>
                    <a:pt x="2902" y="0"/>
                  </a:lnTo>
                  <a:close/>
                  <a:moveTo>
                    <a:pt x="19930" y="5939"/>
                  </a:moveTo>
                  <a:lnTo>
                    <a:pt x="19767" y="5988"/>
                  </a:lnTo>
                  <a:lnTo>
                    <a:pt x="19606" y="6077"/>
                  </a:lnTo>
                  <a:lnTo>
                    <a:pt x="19448" y="6222"/>
                  </a:lnTo>
                  <a:lnTo>
                    <a:pt x="19298" y="6416"/>
                  </a:lnTo>
                  <a:lnTo>
                    <a:pt x="19153" y="6659"/>
                  </a:lnTo>
                  <a:lnTo>
                    <a:pt x="19019" y="6942"/>
                  </a:lnTo>
                  <a:lnTo>
                    <a:pt x="18893" y="7273"/>
                  </a:lnTo>
                  <a:lnTo>
                    <a:pt x="18835" y="7451"/>
                  </a:lnTo>
                  <a:lnTo>
                    <a:pt x="18774" y="7652"/>
                  </a:lnTo>
                  <a:lnTo>
                    <a:pt x="18669" y="8072"/>
                  </a:lnTo>
                  <a:lnTo>
                    <a:pt x="18574" y="8525"/>
                  </a:lnTo>
                  <a:lnTo>
                    <a:pt x="18498" y="9002"/>
                  </a:lnTo>
                  <a:lnTo>
                    <a:pt x="18435" y="9495"/>
                  </a:lnTo>
                  <a:lnTo>
                    <a:pt x="18390" y="10012"/>
                  </a:lnTo>
                  <a:lnTo>
                    <a:pt x="18361" y="10537"/>
                  </a:lnTo>
                  <a:lnTo>
                    <a:pt x="18350" y="11071"/>
                  </a:lnTo>
                  <a:lnTo>
                    <a:pt x="18353" y="11346"/>
                  </a:lnTo>
                  <a:lnTo>
                    <a:pt x="18350" y="11612"/>
                  </a:lnTo>
                  <a:lnTo>
                    <a:pt x="18366" y="12145"/>
                  </a:lnTo>
                  <a:lnTo>
                    <a:pt x="18395" y="12670"/>
                  </a:lnTo>
                  <a:lnTo>
                    <a:pt x="18442" y="13179"/>
                  </a:lnTo>
                  <a:lnTo>
                    <a:pt x="18506" y="13673"/>
                  </a:lnTo>
                  <a:lnTo>
                    <a:pt x="18584" y="14141"/>
                  </a:lnTo>
                  <a:lnTo>
                    <a:pt x="18682" y="14586"/>
                  </a:lnTo>
                  <a:lnTo>
                    <a:pt x="18790" y="14998"/>
                  </a:lnTo>
                  <a:lnTo>
                    <a:pt x="18914" y="15378"/>
                  </a:lnTo>
                  <a:lnTo>
                    <a:pt x="19048" y="15725"/>
                  </a:lnTo>
                  <a:lnTo>
                    <a:pt x="19190" y="16016"/>
                  </a:lnTo>
                  <a:lnTo>
                    <a:pt x="19340" y="16267"/>
                  </a:lnTo>
                  <a:lnTo>
                    <a:pt x="19498" y="16468"/>
                  </a:lnTo>
                  <a:lnTo>
                    <a:pt x="19664" y="16614"/>
                  </a:lnTo>
                  <a:lnTo>
                    <a:pt x="19833" y="16711"/>
                  </a:lnTo>
                  <a:lnTo>
                    <a:pt x="20007" y="16760"/>
                  </a:lnTo>
                  <a:lnTo>
                    <a:pt x="20212" y="16760"/>
                  </a:lnTo>
                  <a:lnTo>
                    <a:pt x="20446" y="16671"/>
                  </a:lnTo>
                  <a:lnTo>
                    <a:pt x="20673" y="16485"/>
                  </a:lnTo>
                  <a:lnTo>
                    <a:pt x="20889" y="16194"/>
                  </a:lnTo>
                  <a:lnTo>
                    <a:pt x="20992" y="16008"/>
                  </a:lnTo>
                  <a:lnTo>
                    <a:pt x="21073" y="15847"/>
                  </a:lnTo>
                  <a:lnTo>
                    <a:pt x="21229" y="15475"/>
                  </a:lnTo>
                  <a:lnTo>
                    <a:pt x="21371" y="15063"/>
                  </a:lnTo>
                  <a:lnTo>
                    <a:pt x="21500" y="14610"/>
                  </a:lnTo>
                  <a:lnTo>
                    <a:pt x="21558" y="14368"/>
                  </a:lnTo>
                  <a:lnTo>
                    <a:pt x="20960" y="13131"/>
                  </a:lnTo>
                  <a:lnTo>
                    <a:pt x="20923" y="13301"/>
                  </a:lnTo>
                  <a:lnTo>
                    <a:pt x="20844" y="13608"/>
                  </a:lnTo>
                  <a:lnTo>
                    <a:pt x="20749" y="13883"/>
                  </a:lnTo>
                  <a:lnTo>
                    <a:pt x="20649" y="14117"/>
                  </a:lnTo>
                  <a:lnTo>
                    <a:pt x="20536" y="14311"/>
                  </a:lnTo>
                  <a:lnTo>
                    <a:pt x="20417" y="14457"/>
                  </a:lnTo>
                  <a:lnTo>
                    <a:pt x="20294" y="14562"/>
                  </a:lnTo>
                  <a:lnTo>
                    <a:pt x="20165" y="14610"/>
                  </a:lnTo>
                  <a:lnTo>
                    <a:pt x="20099" y="14618"/>
                  </a:lnTo>
                  <a:lnTo>
                    <a:pt x="20030" y="14618"/>
                  </a:lnTo>
                  <a:lnTo>
                    <a:pt x="19896" y="14569"/>
                  </a:lnTo>
                  <a:lnTo>
                    <a:pt x="19767" y="14465"/>
                  </a:lnTo>
                  <a:lnTo>
                    <a:pt x="19646" y="14295"/>
                  </a:lnTo>
                  <a:lnTo>
                    <a:pt x="19533" y="14085"/>
                  </a:lnTo>
                  <a:lnTo>
                    <a:pt x="19432" y="13818"/>
                  </a:lnTo>
                  <a:lnTo>
                    <a:pt x="19346" y="13511"/>
                  </a:lnTo>
                  <a:lnTo>
                    <a:pt x="19272" y="13164"/>
                  </a:lnTo>
                  <a:lnTo>
                    <a:pt x="19243" y="12970"/>
                  </a:lnTo>
                  <a:lnTo>
                    <a:pt x="21600" y="9979"/>
                  </a:lnTo>
                  <a:lnTo>
                    <a:pt x="21521" y="9366"/>
                  </a:lnTo>
                  <a:lnTo>
                    <a:pt x="21484" y="9091"/>
                  </a:lnTo>
                  <a:lnTo>
                    <a:pt x="21397" y="8558"/>
                  </a:lnTo>
                  <a:lnTo>
                    <a:pt x="21347" y="8307"/>
                  </a:lnTo>
                  <a:lnTo>
                    <a:pt x="21284" y="8008"/>
                  </a:lnTo>
                  <a:lnTo>
                    <a:pt x="21142" y="7466"/>
                  </a:lnTo>
                  <a:lnTo>
                    <a:pt x="21060" y="7208"/>
                  </a:lnTo>
                  <a:lnTo>
                    <a:pt x="21010" y="7071"/>
                  </a:lnTo>
                  <a:lnTo>
                    <a:pt x="20905" y="6804"/>
                  </a:lnTo>
                  <a:lnTo>
                    <a:pt x="20789" y="6570"/>
                  </a:lnTo>
                  <a:lnTo>
                    <a:pt x="20670" y="6376"/>
                  </a:lnTo>
                  <a:lnTo>
                    <a:pt x="20607" y="6295"/>
                  </a:lnTo>
                  <a:lnTo>
                    <a:pt x="20536" y="6206"/>
                  </a:lnTo>
                  <a:lnTo>
                    <a:pt x="20391" y="6077"/>
                  </a:lnTo>
                  <a:lnTo>
                    <a:pt x="20241" y="5980"/>
                  </a:lnTo>
                  <a:lnTo>
                    <a:pt x="20091" y="5939"/>
                  </a:lnTo>
                  <a:close/>
                  <a:moveTo>
                    <a:pt x="14985" y="5947"/>
                  </a:moveTo>
                  <a:lnTo>
                    <a:pt x="14900" y="5956"/>
                  </a:lnTo>
                  <a:lnTo>
                    <a:pt x="14734" y="6004"/>
                  </a:lnTo>
                  <a:lnTo>
                    <a:pt x="14574" y="6109"/>
                  </a:lnTo>
                  <a:lnTo>
                    <a:pt x="14416" y="6262"/>
                  </a:lnTo>
                  <a:lnTo>
                    <a:pt x="14266" y="6473"/>
                  </a:lnTo>
                  <a:lnTo>
                    <a:pt x="14123" y="6715"/>
                  </a:lnTo>
                  <a:lnTo>
                    <a:pt x="13989" y="7014"/>
                  </a:lnTo>
                  <a:lnTo>
                    <a:pt x="13863" y="7345"/>
                  </a:lnTo>
                  <a:lnTo>
                    <a:pt x="13805" y="7531"/>
                  </a:lnTo>
                  <a:lnTo>
                    <a:pt x="13744" y="7733"/>
                  </a:lnTo>
                  <a:lnTo>
                    <a:pt x="13634" y="8146"/>
                  </a:lnTo>
                  <a:lnTo>
                    <a:pt x="13539" y="8590"/>
                  </a:lnTo>
                  <a:lnTo>
                    <a:pt x="13457" y="9058"/>
                  </a:lnTo>
                  <a:lnTo>
                    <a:pt x="13391" y="9543"/>
                  </a:lnTo>
                  <a:lnTo>
                    <a:pt x="13344" y="10053"/>
                  </a:lnTo>
                  <a:lnTo>
                    <a:pt x="13312" y="10578"/>
                  </a:lnTo>
                  <a:lnTo>
                    <a:pt x="13299" y="11103"/>
                  </a:lnTo>
                  <a:lnTo>
                    <a:pt x="13299" y="11644"/>
                  </a:lnTo>
                  <a:lnTo>
                    <a:pt x="13312" y="12170"/>
                  </a:lnTo>
                  <a:lnTo>
                    <a:pt x="13347" y="12695"/>
                  </a:lnTo>
                  <a:lnTo>
                    <a:pt x="13394" y="13196"/>
                  </a:lnTo>
                  <a:lnTo>
                    <a:pt x="13457" y="13681"/>
                  </a:lnTo>
                  <a:lnTo>
                    <a:pt x="13539" y="14149"/>
                  </a:lnTo>
                  <a:lnTo>
                    <a:pt x="13634" y="14586"/>
                  </a:lnTo>
                  <a:lnTo>
                    <a:pt x="13744" y="14990"/>
                  </a:lnTo>
                  <a:lnTo>
                    <a:pt x="13805" y="15184"/>
                  </a:lnTo>
                  <a:lnTo>
                    <a:pt x="13863" y="15370"/>
                  </a:lnTo>
                  <a:lnTo>
                    <a:pt x="13989" y="15701"/>
                  </a:lnTo>
                  <a:lnTo>
                    <a:pt x="14123" y="16000"/>
                  </a:lnTo>
                  <a:lnTo>
                    <a:pt x="14268" y="16242"/>
                  </a:lnTo>
                  <a:lnTo>
                    <a:pt x="14418" y="16445"/>
                  </a:lnTo>
                  <a:lnTo>
                    <a:pt x="14574" y="16598"/>
                  </a:lnTo>
                  <a:lnTo>
                    <a:pt x="14734" y="16703"/>
                  </a:lnTo>
                  <a:lnTo>
                    <a:pt x="14900" y="16751"/>
                  </a:lnTo>
                  <a:lnTo>
                    <a:pt x="14985" y="16760"/>
                  </a:lnTo>
                  <a:lnTo>
                    <a:pt x="15058" y="16751"/>
                  </a:lnTo>
                  <a:lnTo>
                    <a:pt x="15198" y="16720"/>
                  </a:lnTo>
                  <a:lnTo>
                    <a:pt x="15332" y="16639"/>
                  </a:lnTo>
                  <a:lnTo>
                    <a:pt x="15456" y="16525"/>
                  </a:lnTo>
                  <a:lnTo>
                    <a:pt x="15572" y="16372"/>
                  </a:lnTo>
                  <a:lnTo>
                    <a:pt x="15680" y="16178"/>
                  </a:lnTo>
                  <a:lnTo>
                    <a:pt x="15777" y="15944"/>
                  </a:lnTo>
                  <a:lnTo>
                    <a:pt x="15867" y="15677"/>
                  </a:lnTo>
                  <a:lnTo>
                    <a:pt x="15909" y="15523"/>
                  </a:lnTo>
                  <a:lnTo>
                    <a:pt x="15935" y="15523"/>
                  </a:lnTo>
                  <a:lnTo>
                    <a:pt x="15935" y="16299"/>
                  </a:lnTo>
                  <a:lnTo>
                    <a:pt x="15933" y="16679"/>
                  </a:lnTo>
                  <a:lnTo>
                    <a:pt x="15901" y="17358"/>
                  </a:lnTo>
                  <a:lnTo>
                    <a:pt x="15841" y="17947"/>
                  </a:lnTo>
                  <a:lnTo>
                    <a:pt x="15746" y="18441"/>
                  </a:lnTo>
                  <a:lnTo>
                    <a:pt x="15685" y="18659"/>
                  </a:lnTo>
                  <a:lnTo>
                    <a:pt x="15614" y="18861"/>
                  </a:lnTo>
                  <a:lnTo>
                    <a:pt x="15456" y="19176"/>
                  </a:lnTo>
                  <a:lnTo>
                    <a:pt x="15279" y="19386"/>
                  </a:lnTo>
                  <a:lnTo>
                    <a:pt x="15093" y="19483"/>
                  </a:lnTo>
                  <a:lnTo>
                    <a:pt x="14998" y="19475"/>
                  </a:lnTo>
                  <a:lnTo>
                    <a:pt x="14921" y="19475"/>
                  </a:lnTo>
                  <a:lnTo>
                    <a:pt x="14777" y="19402"/>
                  </a:lnTo>
                  <a:lnTo>
                    <a:pt x="14634" y="19256"/>
                  </a:lnTo>
                  <a:lnTo>
                    <a:pt x="14505" y="19039"/>
                  </a:lnTo>
                  <a:lnTo>
                    <a:pt x="14445" y="18901"/>
                  </a:lnTo>
                  <a:lnTo>
                    <a:pt x="14389" y="18756"/>
                  </a:lnTo>
                  <a:lnTo>
                    <a:pt x="14295" y="18449"/>
                  </a:lnTo>
                  <a:lnTo>
                    <a:pt x="14210" y="18109"/>
                  </a:lnTo>
                  <a:lnTo>
                    <a:pt x="14139" y="17738"/>
                  </a:lnTo>
                  <a:lnTo>
                    <a:pt x="14113" y="17543"/>
                  </a:lnTo>
                  <a:lnTo>
                    <a:pt x="13436" y="18400"/>
                  </a:lnTo>
                  <a:lnTo>
                    <a:pt x="13486" y="18731"/>
                  </a:lnTo>
                  <a:lnTo>
                    <a:pt x="13607" y="19354"/>
                  </a:lnTo>
                  <a:lnTo>
                    <a:pt x="13750" y="19911"/>
                  </a:lnTo>
                  <a:lnTo>
                    <a:pt x="13918" y="20412"/>
                  </a:lnTo>
                  <a:lnTo>
                    <a:pt x="14010" y="20638"/>
                  </a:lnTo>
                  <a:lnTo>
                    <a:pt x="14118" y="20873"/>
                  </a:lnTo>
                  <a:lnTo>
                    <a:pt x="14353" y="21244"/>
                  </a:lnTo>
                  <a:lnTo>
                    <a:pt x="14603" y="21487"/>
                  </a:lnTo>
                  <a:lnTo>
                    <a:pt x="14863" y="21600"/>
                  </a:lnTo>
                  <a:lnTo>
                    <a:pt x="15079" y="21600"/>
                  </a:lnTo>
                  <a:lnTo>
                    <a:pt x="15245" y="21568"/>
                  </a:lnTo>
                  <a:lnTo>
                    <a:pt x="15409" y="21487"/>
                  </a:lnTo>
                  <a:lnTo>
                    <a:pt x="15567" y="21358"/>
                  </a:lnTo>
                  <a:lnTo>
                    <a:pt x="15719" y="21172"/>
                  </a:lnTo>
                  <a:lnTo>
                    <a:pt x="15867" y="20954"/>
                  </a:lnTo>
                  <a:lnTo>
                    <a:pt x="16006" y="20679"/>
                  </a:lnTo>
                  <a:lnTo>
                    <a:pt x="16138" y="20363"/>
                  </a:lnTo>
                  <a:lnTo>
                    <a:pt x="16199" y="20194"/>
                  </a:lnTo>
                  <a:lnTo>
                    <a:pt x="16257" y="20016"/>
                  </a:lnTo>
                  <a:lnTo>
                    <a:pt x="16359" y="19620"/>
                  </a:lnTo>
                  <a:lnTo>
                    <a:pt x="16446" y="19184"/>
                  </a:lnTo>
                  <a:lnTo>
                    <a:pt x="16520" y="18699"/>
                  </a:lnTo>
                  <a:lnTo>
                    <a:pt x="16580" y="18166"/>
                  </a:lnTo>
                  <a:lnTo>
                    <a:pt x="16623" y="17600"/>
                  </a:lnTo>
                  <a:lnTo>
                    <a:pt x="16654" y="16978"/>
                  </a:lnTo>
                  <a:lnTo>
                    <a:pt x="16667" y="16315"/>
                  </a:lnTo>
                  <a:lnTo>
                    <a:pt x="16670" y="15968"/>
                  </a:lnTo>
                  <a:lnTo>
                    <a:pt x="16670" y="6270"/>
                  </a:lnTo>
                  <a:lnTo>
                    <a:pt x="15935" y="6270"/>
                  </a:lnTo>
                  <a:lnTo>
                    <a:pt x="15935" y="7151"/>
                  </a:lnTo>
                  <a:lnTo>
                    <a:pt x="15909" y="7151"/>
                  </a:lnTo>
                  <a:lnTo>
                    <a:pt x="15869" y="7014"/>
                  </a:lnTo>
                  <a:lnTo>
                    <a:pt x="15783" y="6764"/>
                  </a:lnTo>
                  <a:lnTo>
                    <a:pt x="15685" y="6545"/>
                  </a:lnTo>
                  <a:lnTo>
                    <a:pt x="15582" y="6367"/>
                  </a:lnTo>
                  <a:lnTo>
                    <a:pt x="15527" y="6295"/>
                  </a:lnTo>
                  <a:lnTo>
                    <a:pt x="15461" y="6206"/>
                  </a:lnTo>
                  <a:lnTo>
                    <a:pt x="15330" y="6077"/>
                  </a:lnTo>
                  <a:lnTo>
                    <a:pt x="15193" y="5988"/>
                  </a:lnTo>
                  <a:lnTo>
                    <a:pt x="15053" y="594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2"/>
            <p:cNvSpPr/>
            <p:nvPr/>
          </p:nvSpPr>
          <p:spPr>
            <a:xfrm>
              <a:off x="693119" y="14182"/>
              <a:ext cx="130734" cy="149202"/>
            </a:xfrm>
            <a:custGeom>
              <a:rect b="b" l="l" r="r" t="t"/>
              <a:pathLst>
                <a:path extrusionOk="0" h="21600" w="21600">
                  <a:moveTo>
                    <a:pt x="11763" y="0"/>
                  </a:moveTo>
                  <a:lnTo>
                    <a:pt x="11138" y="23"/>
                  </a:lnTo>
                  <a:lnTo>
                    <a:pt x="9928" y="148"/>
                  </a:lnTo>
                  <a:lnTo>
                    <a:pt x="8757" y="388"/>
                  </a:lnTo>
                  <a:lnTo>
                    <a:pt x="7625" y="718"/>
                  </a:lnTo>
                  <a:lnTo>
                    <a:pt x="6558" y="1141"/>
                  </a:lnTo>
                  <a:lnTo>
                    <a:pt x="5556" y="1642"/>
                  </a:lnTo>
                  <a:lnTo>
                    <a:pt x="4606" y="2236"/>
                  </a:lnTo>
                  <a:lnTo>
                    <a:pt x="3734" y="2896"/>
                  </a:lnTo>
                  <a:lnTo>
                    <a:pt x="2941" y="3626"/>
                  </a:lnTo>
                  <a:lnTo>
                    <a:pt x="2225" y="4425"/>
                  </a:lnTo>
                  <a:lnTo>
                    <a:pt x="1587" y="5281"/>
                  </a:lnTo>
                  <a:lnTo>
                    <a:pt x="1067" y="6192"/>
                  </a:lnTo>
                  <a:lnTo>
                    <a:pt x="624" y="7150"/>
                  </a:lnTo>
                  <a:lnTo>
                    <a:pt x="299" y="8143"/>
                  </a:lnTo>
                  <a:lnTo>
                    <a:pt x="91" y="9181"/>
                  </a:lnTo>
                  <a:lnTo>
                    <a:pt x="0" y="10241"/>
                  </a:lnTo>
                  <a:lnTo>
                    <a:pt x="0" y="11233"/>
                  </a:lnTo>
                  <a:lnTo>
                    <a:pt x="13" y="11780"/>
                  </a:lnTo>
                  <a:lnTo>
                    <a:pt x="156" y="12842"/>
                  </a:lnTo>
                  <a:lnTo>
                    <a:pt x="416" y="13867"/>
                  </a:lnTo>
                  <a:lnTo>
                    <a:pt x="793" y="14848"/>
                  </a:lnTo>
                  <a:lnTo>
                    <a:pt x="1275" y="15784"/>
                  </a:lnTo>
                  <a:lnTo>
                    <a:pt x="1848" y="16673"/>
                  </a:lnTo>
                  <a:lnTo>
                    <a:pt x="2511" y="17506"/>
                  </a:lnTo>
                  <a:lnTo>
                    <a:pt x="3252" y="18281"/>
                  </a:lnTo>
                  <a:lnTo>
                    <a:pt x="4086" y="18977"/>
                  </a:lnTo>
                  <a:lnTo>
                    <a:pt x="4996" y="19615"/>
                  </a:lnTo>
                  <a:lnTo>
                    <a:pt x="5972" y="20163"/>
                  </a:lnTo>
                  <a:lnTo>
                    <a:pt x="7001" y="20642"/>
                  </a:lnTo>
                  <a:lnTo>
                    <a:pt x="8094" y="21019"/>
                  </a:lnTo>
                  <a:lnTo>
                    <a:pt x="9226" y="21315"/>
                  </a:lnTo>
                  <a:lnTo>
                    <a:pt x="10409" y="21509"/>
                  </a:lnTo>
                  <a:lnTo>
                    <a:pt x="11620" y="21600"/>
                  </a:lnTo>
                  <a:lnTo>
                    <a:pt x="12244" y="21600"/>
                  </a:lnTo>
                  <a:lnTo>
                    <a:pt x="12934" y="21589"/>
                  </a:lnTo>
                  <a:lnTo>
                    <a:pt x="14287" y="21463"/>
                  </a:lnTo>
                  <a:lnTo>
                    <a:pt x="15628" y="21212"/>
                  </a:lnTo>
                  <a:lnTo>
                    <a:pt x="16916" y="20824"/>
                  </a:lnTo>
                  <a:lnTo>
                    <a:pt x="17553" y="20585"/>
                  </a:lnTo>
                  <a:lnTo>
                    <a:pt x="18126" y="20345"/>
                  </a:lnTo>
                  <a:lnTo>
                    <a:pt x="19232" y="19775"/>
                  </a:lnTo>
                  <a:lnTo>
                    <a:pt x="20247" y="19091"/>
                  </a:lnTo>
                  <a:lnTo>
                    <a:pt x="21171" y="18316"/>
                  </a:lnTo>
                  <a:lnTo>
                    <a:pt x="21600" y="17893"/>
                  </a:lnTo>
                  <a:lnTo>
                    <a:pt x="19479" y="16035"/>
                  </a:lnTo>
                  <a:lnTo>
                    <a:pt x="19141" y="16388"/>
                  </a:lnTo>
                  <a:lnTo>
                    <a:pt x="18399" y="17038"/>
                  </a:lnTo>
                  <a:lnTo>
                    <a:pt x="17579" y="17597"/>
                  </a:lnTo>
                  <a:lnTo>
                    <a:pt x="16707" y="18076"/>
                  </a:lnTo>
                  <a:lnTo>
                    <a:pt x="15771" y="18464"/>
                  </a:lnTo>
                  <a:lnTo>
                    <a:pt x="14808" y="18760"/>
                  </a:lnTo>
                  <a:lnTo>
                    <a:pt x="13793" y="18954"/>
                  </a:lnTo>
                  <a:lnTo>
                    <a:pt x="12751" y="19057"/>
                  </a:lnTo>
                  <a:lnTo>
                    <a:pt x="11775" y="19057"/>
                  </a:lnTo>
                  <a:lnTo>
                    <a:pt x="10865" y="18999"/>
                  </a:lnTo>
                  <a:lnTo>
                    <a:pt x="9980" y="18852"/>
                  </a:lnTo>
                  <a:lnTo>
                    <a:pt x="9121" y="18646"/>
                  </a:lnTo>
                  <a:lnTo>
                    <a:pt x="8288" y="18350"/>
                  </a:lnTo>
                  <a:lnTo>
                    <a:pt x="7508" y="17985"/>
                  </a:lnTo>
                  <a:lnTo>
                    <a:pt x="6753" y="17551"/>
                  </a:lnTo>
                  <a:lnTo>
                    <a:pt x="6050" y="17061"/>
                  </a:lnTo>
                  <a:lnTo>
                    <a:pt x="5400" y="16491"/>
                  </a:lnTo>
                  <a:lnTo>
                    <a:pt x="4814" y="15875"/>
                  </a:lnTo>
                  <a:lnTo>
                    <a:pt x="4320" y="15213"/>
                  </a:lnTo>
                  <a:lnTo>
                    <a:pt x="3904" y="14518"/>
                  </a:lnTo>
                  <a:lnTo>
                    <a:pt x="3578" y="13765"/>
                  </a:lnTo>
                  <a:lnTo>
                    <a:pt x="3331" y="12979"/>
                  </a:lnTo>
                  <a:lnTo>
                    <a:pt x="3162" y="12146"/>
                  </a:lnTo>
                  <a:lnTo>
                    <a:pt x="3084" y="11268"/>
                  </a:lnTo>
                  <a:lnTo>
                    <a:pt x="3071" y="10811"/>
                  </a:lnTo>
                  <a:lnTo>
                    <a:pt x="3084" y="10344"/>
                  </a:lnTo>
                  <a:lnTo>
                    <a:pt x="3162" y="9465"/>
                  </a:lnTo>
                  <a:lnTo>
                    <a:pt x="3331" y="8633"/>
                  </a:lnTo>
                  <a:lnTo>
                    <a:pt x="3578" y="7847"/>
                  </a:lnTo>
                  <a:lnTo>
                    <a:pt x="3917" y="7094"/>
                  </a:lnTo>
                  <a:lnTo>
                    <a:pt x="4320" y="6398"/>
                  </a:lnTo>
                  <a:lnTo>
                    <a:pt x="4827" y="5736"/>
                  </a:lnTo>
                  <a:lnTo>
                    <a:pt x="5400" y="5121"/>
                  </a:lnTo>
                  <a:lnTo>
                    <a:pt x="6050" y="4551"/>
                  </a:lnTo>
                  <a:lnTo>
                    <a:pt x="6753" y="4060"/>
                  </a:lnTo>
                  <a:lnTo>
                    <a:pt x="7508" y="3626"/>
                  </a:lnTo>
                  <a:lnTo>
                    <a:pt x="8301" y="3261"/>
                  </a:lnTo>
                  <a:lnTo>
                    <a:pt x="9134" y="2965"/>
                  </a:lnTo>
                  <a:lnTo>
                    <a:pt x="9993" y="2760"/>
                  </a:lnTo>
                  <a:lnTo>
                    <a:pt x="10878" y="2612"/>
                  </a:lnTo>
                  <a:lnTo>
                    <a:pt x="11775" y="2555"/>
                  </a:lnTo>
                  <a:lnTo>
                    <a:pt x="12231" y="2555"/>
                  </a:lnTo>
                  <a:lnTo>
                    <a:pt x="12700" y="2543"/>
                  </a:lnTo>
                  <a:lnTo>
                    <a:pt x="13636" y="2601"/>
                  </a:lnTo>
                  <a:lnTo>
                    <a:pt x="14560" y="2760"/>
                  </a:lnTo>
                  <a:lnTo>
                    <a:pt x="15445" y="3010"/>
                  </a:lnTo>
                  <a:lnTo>
                    <a:pt x="16278" y="3352"/>
                  </a:lnTo>
                  <a:lnTo>
                    <a:pt x="17071" y="3775"/>
                  </a:lnTo>
                  <a:lnTo>
                    <a:pt x="17813" y="4277"/>
                  </a:lnTo>
                  <a:lnTo>
                    <a:pt x="18477" y="4858"/>
                  </a:lnTo>
                  <a:lnTo>
                    <a:pt x="18789" y="5178"/>
                  </a:lnTo>
                  <a:lnTo>
                    <a:pt x="20897" y="3375"/>
                  </a:lnTo>
                  <a:lnTo>
                    <a:pt x="20481" y="2965"/>
                  </a:lnTo>
                  <a:lnTo>
                    <a:pt x="19583" y="2224"/>
                  </a:lnTo>
                  <a:lnTo>
                    <a:pt x="18607" y="1585"/>
                  </a:lnTo>
                  <a:lnTo>
                    <a:pt x="17566" y="1049"/>
                  </a:lnTo>
                  <a:lnTo>
                    <a:pt x="16447" y="616"/>
                  </a:lnTo>
                  <a:lnTo>
                    <a:pt x="15289" y="297"/>
                  </a:lnTo>
                  <a:lnTo>
                    <a:pt x="14092" y="80"/>
                  </a:lnTo>
                  <a:lnTo>
                    <a:pt x="12869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2"/>
            <p:cNvSpPr/>
            <p:nvPr/>
          </p:nvSpPr>
          <p:spPr>
            <a:xfrm>
              <a:off x="840091" y="17330"/>
              <a:ext cx="18300" cy="142800"/>
            </a:xfrm>
            <a:prstGeom prst="rect">
              <a:avLst/>
            </a:pr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2"/>
            <p:cNvSpPr/>
            <p:nvPr/>
          </p:nvSpPr>
          <p:spPr>
            <a:xfrm>
              <a:off x="874192" y="59236"/>
              <a:ext cx="100602" cy="104058"/>
            </a:xfrm>
            <a:custGeom>
              <a:rect b="b" l="l" r="r" t="t"/>
              <a:pathLst>
                <a:path extrusionOk="0" h="21600" w="21600">
                  <a:moveTo>
                    <a:pt x="10352" y="3483"/>
                  </a:moveTo>
                  <a:lnTo>
                    <a:pt x="11620" y="3514"/>
                  </a:lnTo>
                  <a:lnTo>
                    <a:pt x="12872" y="3793"/>
                  </a:lnTo>
                  <a:lnTo>
                    <a:pt x="14057" y="4283"/>
                  </a:lnTo>
                  <a:lnTo>
                    <a:pt x="15139" y="5020"/>
                  </a:lnTo>
                  <a:lnTo>
                    <a:pt x="15612" y="5493"/>
                  </a:lnTo>
                  <a:lnTo>
                    <a:pt x="16121" y="6033"/>
                  </a:lnTo>
                  <a:lnTo>
                    <a:pt x="16932" y="7276"/>
                  </a:lnTo>
                  <a:lnTo>
                    <a:pt x="17456" y="8633"/>
                  </a:lnTo>
                  <a:lnTo>
                    <a:pt x="17693" y="10072"/>
                  </a:lnTo>
                  <a:lnTo>
                    <a:pt x="17693" y="11528"/>
                  </a:lnTo>
                  <a:lnTo>
                    <a:pt x="17456" y="12966"/>
                  </a:lnTo>
                  <a:lnTo>
                    <a:pt x="16915" y="14324"/>
                  </a:lnTo>
                  <a:lnTo>
                    <a:pt x="16121" y="15567"/>
                  </a:lnTo>
                  <a:lnTo>
                    <a:pt x="15612" y="16122"/>
                  </a:lnTo>
                  <a:lnTo>
                    <a:pt x="15477" y="16254"/>
                  </a:lnTo>
                  <a:lnTo>
                    <a:pt x="15342" y="16384"/>
                  </a:lnTo>
                  <a:lnTo>
                    <a:pt x="14835" y="16810"/>
                  </a:lnTo>
                  <a:lnTo>
                    <a:pt x="13702" y="17480"/>
                  </a:lnTo>
                  <a:lnTo>
                    <a:pt x="12501" y="17921"/>
                  </a:lnTo>
                  <a:lnTo>
                    <a:pt x="11233" y="18117"/>
                  </a:lnTo>
                  <a:lnTo>
                    <a:pt x="9963" y="18084"/>
                  </a:lnTo>
                  <a:lnTo>
                    <a:pt x="8728" y="17807"/>
                  </a:lnTo>
                  <a:lnTo>
                    <a:pt x="7545" y="17317"/>
                  </a:lnTo>
                  <a:lnTo>
                    <a:pt x="6462" y="16580"/>
                  </a:lnTo>
                  <a:lnTo>
                    <a:pt x="5972" y="16122"/>
                  </a:lnTo>
                  <a:lnTo>
                    <a:pt x="5481" y="15567"/>
                  </a:lnTo>
                  <a:lnTo>
                    <a:pt x="4687" y="14324"/>
                  </a:lnTo>
                  <a:lnTo>
                    <a:pt x="4145" y="12966"/>
                  </a:lnTo>
                  <a:lnTo>
                    <a:pt x="3908" y="11528"/>
                  </a:lnTo>
                  <a:lnTo>
                    <a:pt x="3908" y="10808"/>
                  </a:lnTo>
                  <a:lnTo>
                    <a:pt x="3891" y="10072"/>
                  </a:lnTo>
                  <a:lnTo>
                    <a:pt x="4145" y="8633"/>
                  </a:lnTo>
                  <a:lnTo>
                    <a:pt x="4669" y="7276"/>
                  </a:lnTo>
                  <a:lnTo>
                    <a:pt x="5464" y="6033"/>
                  </a:lnTo>
                  <a:lnTo>
                    <a:pt x="5972" y="5493"/>
                  </a:lnTo>
                  <a:lnTo>
                    <a:pt x="6107" y="5346"/>
                  </a:lnTo>
                  <a:lnTo>
                    <a:pt x="6259" y="5216"/>
                  </a:lnTo>
                  <a:lnTo>
                    <a:pt x="6766" y="4790"/>
                  </a:lnTo>
                  <a:lnTo>
                    <a:pt x="7883" y="4120"/>
                  </a:lnTo>
                  <a:lnTo>
                    <a:pt x="9100" y="3679"/>
                  </a:lnTo>
                  <a:lnTo>
                    <a:pt x="10352" y="3483"/>
                  </a:lnTo>
                  <a:close/>
                  <a:moveTo>
                    <a:pt x="10285" y="0"/>
                  </a:moveTo>
                  <a:lnTo>
                    <a:pt x="9237" y="98"/>
                  </a:lnTo>
                  <a:lnTo>
                    <a:pt x="8204" y="294"/>
                  </a:lnTo>
                  <a:lnTo>
                    <a:pt x="7190" y="571"/>
                  </a:lnTo>
                  <a:lnTo>
                    <a:pt x="6191" y="964"/>
                  </a:lnTo>
                  <a:lnTo>
                    <a:pt x="5245" y="1438"/>
                  </a:lnTo>
                  <a:lnTo>
                    <a:pt x="4331" y="2027"/>
                  </a:lnTo>
                  <a:lnTo>
                    <a:pt x="3468" y="2697"/>
                  </a:lnTo>
                  <a:lnTo>
                    <a:pt x="3063" y="3074"/>
                  </a:lnTo>
                  <a:lnTo>
                    <a:pt x="2674" y="3466"/>
                  </a:lnTo>
                  <a:lnTo>
                    <a:pt x="1996" y="4316"/>
                  </a:lnTo>
                  <a:lnTo>
                    <a:pt x="1422" y="5216"/>
                  </a:lnTo>
                  <a:lnTo>
                    <a:pt x="930" y="6164"/>
                  </a:lnTo>
                  <a:lnTo>
                    <a:pt x="541" y="7146"/>
                  </a:lnTo>
                  <a:lnTo>
                    <a:pt x="271" y="8159"/>
                  </a:lnTo>
                  <a:lnTo>
                    <a:pt x="85" y="9206"/>
                  </a:lnTo>
                  <a:lnTo>
                    <a:pt x="0" y="10269"/>
                  </a:lnTo>
                  <a:lnTo>
                    <a:pt x="17" y="10808"/>
                  </a:lnTo>
                  <a:lnTo>
                    <a:pt x="0" y="11331"/>
                  </a:lnTo>
                  <a:lnTo>
                    <a:pt x="85" y="12394"/>
                  </a:lnTo>
                  <a:lnTo>
                    <a:pt x="271" y="13441"/>
                  </a:lnTo>
                  <a:lnTo>
                    <a:pt x="558" y="14454"/>
                  </a:lnTo>
                  <a:lnTo>
                    <a:pt x="948" y="15435"/>
                  </a:lnTo>
                  <a:lnTo>
                    <a:pt x="1438" y="16384"/>
                  </a:lnTo>
                  <a:lnTo>
                    <a:pt x="2013" y="17284"/>
                  </a:lnTo>
                  <a:lnTo>
                    <a:pt x="2691" y="18134"/>
                  </a:lnTo>
                  <a:lnTo>
                    <a:pt x="3063" y="18526"/>
                  </a:lnTo>
                  <a:lnTo>
                    <a:pt x="3468" y="18903"/>
                  </a:lnTo>
                  <a:lnTo>
                    <a:pt x="4331" y="19573"/>
                  </a:lnTo>
                  <a:lnTo>
                    <a:pt x="5245" y="20161"/>
                  </a:lnTo>
                  <a:lnTo>
                    <a:pt x="6191" y="20636"/>
                  </a:lnTo>
                  <a:lnTo>
                    <a:pt x="7190" y="21027"/>
                  </a:lnTo>
                  <a:lnTo>
                    <a:pt x="8204" y="21306"/>
                  </a:lnTo>
                  <a:lnTo>
                    <a:pt x="9237" y="21502"/>
                  </a:lnTo>
                  <a:lnTo>
                    <a:pt x="10285" y="21600"/>
                  </a:lnTo>
                  <a:lnTo>
                    <a:pt x="11333" y="21600"/>
                  </a:lnTo>
                  <a:lnTo>
                    <a:pt x="12382" y="21502"/>
                  </a:lnTo>
                  <a:lnTo>
                    <a:pt x="13413" y="21306"/>
                  </a:lnTo>
                  <a:lnTo>
                    <a:pt x="14429" y="21027"/>
                  </a:lnTo>
                  <a:lnTo>
                    <a:pt x="15426" y="20636"/>
                  </a:lnTo>
                  <a:lnTo>
                    <a:pt x="16374" y="20161"/>
                  </a:lnTo>
                  <a:lnTo>
                    <a:pt x="17287" y="19573"/>
                  </a:lnTo>
                  <a:lnTo>
                    <a:pt x="18149" y="18903"/>
                  </a:lnTo>
                  <a:lnTo>
                    <a:pt x="18556" y="18526"/>
                  </a:lnTo>
                  <a:lnTo>
                    <a:pt x="18928" y="18134"/>
                  </a:lnTo>
                  <a:lnTo>
                    <a:pt x="19604" y="17284"/>
                  </a:lnTo>
                  <a:lnTo>
                    <a:pt x="20196" y="16384"/>
                  </a:lnTo>
                  <a:lnTo>
                    <a:pt x="20670" y="15435"/>
                  </a:lnTo>
                  <a:lnTo>
                    <a:pt x="21059" y="14454"/>
                  </a:lnTo>
                  <a:lnTo>
                    <a:pt x="21347" y="13441"/>
                  </a:lnTo>
                  <a:lnTo>
                    <a:pt x="21533" y="12394"/>
                  </a:lnTo>
                  <a:lnTo>
                    <a:pt x="21600" y="11331"/>
                  </a:lnTo>
                  <a:lnTo>
                    <a:pt x="21600" y="10269"/>
                  </a:lnTo>
                  <a:lnTo>
                    <a:pt x="21533" y="9206"/>
                  </a:lnTo>
                  <a:lnTo>
                    <a:pt x="21347" y="8159"/>
                  </a:lnTo>
                  <a:lnTo>
                    <a:pt x="21059" y="7146"/>
                  </a:lnTo>
                  <a:lnTo>
                    <a:pt x="20670" y="6164"/>
                  </a:lnTo>
                  <a:lnTo>
                    <a:pt x="20179" y="5216"/>
                  </a:lnTo>
                  <a:lnTo>
                    <a:pt x="19604" y="4316"/>
                  </a:lnTo>
                  <a:lnTo>
                    <a:pt x="18928" y="3466"/>
                  </a:lnTo>
                  <a:lnTo>
                    <a:pt x="18556" y="3074"/>
                  </a:lnTo>
                  <a:lnTo>
                    <a:pt x="18149" y="2697"/>
                  </a:lnTo>
                  <a:lnTo>
                    <a:pt x="17287" y="2027"/>
                  </a:lnTo>
                  <a:lnTo>
                    <a:pt x="16374" y="1438"/>
                  </a:lnTo>
                  <a:lnTo>
                    <a:pt x="15426" y="964"/>
                  </a:lnTo>
                  <a:lnTo>
                    <a:pt x="14429" y="571"/>
                  </a:lnTo>
                  <a:lnTo>
                    <a:pt x="13413" y="294"/>
                  </a:lnTo>
                  <a:lnTo>
                    <a:pt x="12382" y="98"/>
                  </a:lnTo>
                  <a:lnTo>
                    <a:pt x="1133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2"/>
            <p:cNvSpPr/>
            <p:nvPr/>
          </p:nvSpPr>
          <p:spPr>
            <a:xfrm>
              <a:off x="989584" y="62465"/>
              <a:ext cx="86616" cy="1008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774"/>
                  </a:lnTo>
                  <a:lnTo>
                    <a:pt x="40" y="13771"/>
                  </a:lnTo>
                  <a:lnTo>
                    <a:pt x="353" y="15559"/>
                  </a:lnTo>
                  <a:lnTo>
                    <a:pt x="942" y="17162"/>
                  </a:lnTo>
                  <a:lnTo>
                    <a:pt x="1590" y="18225"/>
                  </a:lnTo>
                  <a:lnTo>
                    <a:pt x="2101" y="18883"/>
                  </a:lnTo>
                  <a:lnTo>
                    <a:pt x="2395" y="19188"/>
                  </a:lnTo>
                  <a:lnTo>
                    <a:pt x="2690" y="19474"/>
                  </a:lnTo>
                  <a:lnTo>
                    <a:pt x="3358" y="20014"/>
                  </a:lnTo>
                  <a:lnTo>
                    <a:pt x="4084" y="20453"/>
                  </a:lnTo>
                  <a:lnTo>
                    <a:pt x="4870" y="20840"/>
                  </a:lnTo>
                  <a:lnTo>
                    <a:pt x="5734" y="21128"/>
                  </a:lnTo>
                  <a:lnTo>
                    <a:pt x="6676" y="21365"/>
                  </a:lnTo>
                  <a:lnTo>
                    <a:pt x="7677" y="21516"/>
                  </a:lnTo>
                  <a:lnTo>
                    <a:pt x="8757" y="21583"/>
                  </a:lnTo>
                  <a:lnTo>
                    <a:pt x="9328" y="21600"/>
                  </a:lnTo>
                  <a:lnTo>
                    <a:pt x="9917" y="21583"/>
                  </a:lnTo>
                  <a:lnTo>
                    <a:pt x="11094" y="21448"/>
                  </a:lnTo>
                  <a:lnTo>
                    <a:pt x="12214" y="21179"/>
                  </a:lnTo>
                  <a:lnTo>
                    <a:pt x="13314" y="20791"/>
                  </a:lnTo>
                  <a:lnTo>
                    <a:pt x="13844" y="20537"/>
                  </a:lnTo>
                  <a:lnTo>
                    <a:pt x="14315" y="20300"/>
                  </a:lnTo>
                  <a:lnTo>
                    <a:pt x="15219" y="19760"/>
                  </a:lnTo>
                  <a:lnTo>
                    <a:pt x="16024" y="19120"/>
                  </a:lnTo>
                  <a:lnTo>
                    <a:pt x="16710" y="18411"/>
                  </a:lnTo>
                  <a:lnTo>
                    <a:pt x="17025" y="18006"/>
                  </a:lnTo>
                  <a:lnTo>
                    <a:pt x="17221" y="18006"/>
                  </a:lnTo>
                  <a:lnTo>
                    <a:pt x="17221" y="20925"/>
                  </a:lnTo>
                  <a:lnTo>
                    <a:pt x="21600" y="20925"/>
                  </a:lnTo>
                  <a:lnTo>
                    <a:pt x="21600" y="0"/>
                  </a:lnTo>
                  <a:lnTo>
                    <a:pt x="17005" y="0"/>
                  </a:lnTo>
                  <a:lnTo>
                    <a:pt x="17005" y="11509"/>
                  </a:lnTo>
                  <a:lnTo>
                    <a:pt x="16985" y="12117"/>
                  </a:lnTo>
                  <a:lnTo>
                    <a:pt x="16769" y="13331"/>
                  </a:lnTo>
                  <a:lnTo>
                    <a:pt x="16318" y="14479"/>
                  </a:lnTo>
                  <a:lnTo>
                    <a:pt x="15631" y="15559"/>
                  </a:lnTo>
                  <a:lnTo>
                    <a:pt x="15219" y="16048"/>
                  </a:lnTo>
                  <a:lnTo>
                    <a:pt x="14787" y="16503"/>
                  </a:lnTo>
                  <a:lnTo>
                    <a:pt x="13746" y="17246"/>
                  </a:lnTo>
                  <a:lnTo>
                    <a:pt x="12547" y="17752"/>
                  </a:lnTo>
                  <a:lnTo>
                    <a:pt x="11251" y="17989"/>
                  </a:lnTo>
                  <a:lnTo>
                    <a:pt x="10565" y="18006"/>
                  </a:lnTo>
                  <a:lnTo>
                    <a:pt x="9838" y="17989"/>
                  </a:lnTo>
                  <a:lnTo>
                    <a:pt x="8522" y="17803"/>
                  </a:lnTo>
                  <a:lnTo>
                    <a:pt x="7403" y="17449"/>
                  </a:lnTo>
                  <a:lnTo>
                    <a:pt x="6460" y="16892"/>
                  </a:lnTo>
                  <a:lnTo>
                    <a:pt x="5695" y="16166"/>
                  </a:lnTo>
                  <a:lnTo>
                    <a:pt x="5144" y="15255"/>
                  </a:lnTo>
                  <a:lnTo>
                    <a:pt x="4751" y="14158"/>
                  </a:lnTo>
                  <a:lnTo>
                    <a:pt x="4575" y="12875"/>
                  </a:lnTo>
                  <a:lnTo>
                    <a:pt x="4555" y="12166"/>
                  </a:lnTo>
                  <a:lnTo>
                    <a:pt x="455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2"/>
            <p:cNvSpPr/>
            <p:nvPr/>
          </p:nvSpPr>
          <p:spPr>
            <a:xfrm>
              <a:off x="1091898" y="17331"/>
              <a:ext cx="98226" cy="146016"/>
            </a:xfrm>
            <a:custGeom>
              <a:rect b="b" l="l" r="r" t="t"/>
              <a:pathLst>
                <a:path extrusionOk="0" h="21600" w="21600">
                  <a:moveTo>
                    <a:pt x="10532" y="8703"/>
                  </a:moveTo>
                  <a:lnTo>
                    <a:pt x="11778" y="8738"/>
                  </a:lnTo>
                  <a:lnTo>
                    <a:pt x="13027" y="8925"/>
                  </a:lnTo>
                  <a:lnTo>
                    <a:pt x="14186" y="9286"/>
                  </a:lnTo>
                  <a:lnTo>
                    <a:pt x="15261" y="9799"/>
                  </a:lnTo>
                  <a:lnTo>
                    <a:pt x="15728" y="10124"/>
                  </a:lnTo>
                  <a:lnTo>
                    <a:pt x="16230" y="10521"/>
                  </a:lnTo>
                  <a:lnTo>
                    <a:pt x="17010" y="11406"/>
                  </a:lnTo>
                  <a:lnTo>
                    <a:pt x="17512" y="12373"/>
                  </a:lnTo>
                  <a:lnTo>
                    <a:pt x="17737" y="13387"/>
                  </a:lnTo>
                  <a:lnTo>
                    <a:pt x="17720" y="13911"/>
                  </a:lnTo>
                  <a:lnTo>
                    <a:pt x="17737" y="14424"/>
                  </a:lnTo>
                  <a:lnTo>
                    <a:pt x="17512" y="15448"/>
                  </a:lnTo>
                  <a:lnTo>
                    <a:pt x="17010" y="16416"/>
                  </a:lnTo>
                  <a:lnTo>
                    <a:pt x="16230" y="17302"/>
                  </a:lnTo>
                  <a:lnTo>
                    <a:pt x="15728" y="17697"/>
                  </a:lnTo>
                  <a:lnTo>
                    <a:pt x="15244" y="18035"/>
                  </a:lnTo>
                  <a:lnTo>
                    <a:pt x="14135" y="18571"/>
                  </a:lnTo>
                  <a:lnTo>
                    <a:pt x="12904" y="18932"/>
                  </a:lnTo>
                  <a:lnTo>
                    <a:pt x="11570" y="19107"/>
                  </a:lnTo>
                  <a:lnTo>
                    <a:pt x="10878" y="19119"/>
                  </a:lnTo>
                  <a:lnTo>
                    <a:pt x="10203" y="19107"/>
                  </a:lnTo>
                  <a:lnTo>
                    <a:pt x="8869" y="18921"/>
                  </a:lnTo>
                  <a:lnTo>
                    <a:pt x="7639" y="18559"/>
                  </a:lnTo>
                  <a:lnTo>
                    <a:pt x="6547" y="18024"/>
                  </a:lnTo>
                  <a:lnTo>
                    <a:pt x="6080" y="17697"/>
                  </a:lnTo>
                  <a:lnTo>
                    <a:pt x="5578" y="17302"/>
                  </a:lnTo>
                  <a:lnTo>
                    <a:pt x="4781" y="16416"/>
                  </a:lnTo>
                  <a:lnTo>
                    <a:pt x="4261" y="15448"/>
                  </a:lnTo>
                  <a:lnTo>
                    <a:pt x="4036" y="14436"/>
                  </a:lnTo>
                  <a:lnTo>
                    <a:pt x="4053" y="13911"/>
                  </a:lnTo>
                  <a:lnTo>
                    <a:pt x="4036" y="13387"/>
                  </a:lnTo>
                  <a:lnTo>
                    <a:pt x="4261" y="12373"/>
                  </a:lnTo>
                  <a:lnTo>
                    <a:pt x="4781" y="11406"/>
                  </a:lnTo>
                  <a:lnTo>
                    <a:pt x="5578" y="10521"/>
                  </a:lnTo>
                  <a:lnTo>
                    <a:pt x="6080" y="10124"/>
                  </a:lnTo>
                  <a:lnTo>
                    <a:pt x="6253" y="9996"/>
                  </a:lnTo>
                  <a:lnTo>
                    <a:pt x="6443" y="9880"/>
                  </a:lnTo>
                  <a:lnTo>
                    <a:pt x="6945" y="9576"/>
                  </a:lnTo>
                  <a:lnTo>
                    <a:pt x="8071" y="9122"/>
                  </a:lnTo>
                  <a:lnTo>
                    <a:pt x="9267" y="8831"/>
                  </a:lnTo>
                  <a:lnTo>
                    <a:pt x="10532" y="8703"/>
                  </a:lnTo>
                  <a:close/>
                  <a:moveTo>
                    <a:pt x="17564" y="0"/>
                  </a:moveTo>
                  <a:lnTo>
                    <a:pt x="17564" y="6676"/>
                  </a:lnTo>
                  <a:lnTo>
                    <a:pt x="17737" y="8680"/>
                  </a:lnTo>
                  <a:lnTo>
                    <a:pt x="17564" y="8680"/>
                  </a:lnTo>
                  <a:lnTo>
                    <a:pt x="17288" y="8400"/>
                  </a:lnTo>
                  <a:lnTo>
                    <a:pt x="16646" y="7888"/>
                  </a:lnTo>
                  <a:lnTo>
                    <a:pt x="15901" y="7445"/>
                  </a:lnTo>
                  <a:lnTo>
                    <a:pt x="15087" y="7061"/>
                  </a:lnTo>
                  <a:lnTo>
                    <a:pt x="14655" y="6909"/>
                  </a:lnTo>
                  <a:lnTo>
                    <a:pt x="14135" y="6734"/>
                  </a:lnTo>
                  <a:lnTo>
                    <a:pt x="13060" y="6454"/>
                  </a:lnTo>
                  <a:lnTo>
                    <a:pt x="11934" y="6280"/>
                  </a:lnTo>
                  <a:lnTo>
                    <a:pt x="10808" y="6187"/>
                  </a:lnTo>
                  <a:lnTo>
                    <a:pt x="10238" y="6187"/>
                  </a:lnTo>
                  <a:lnTo>
                    <a:pt x="9717" y="6199"/>
                  </a:lnTo>
                  <a:lnTo>
                    <a:pt x="8696" y="6268"/>
                  </a:lnTo>
                  <a:lnTo>
                    <a:pt x="7708" y="6420"/>
                  </a:lnTo>
                  <a:lnTo>
                    <a:pt x="6737" y="6629"/>
                  </a:lnTo>
                  <a:lnTo>
                    <a:pt x="5819" y="6909"/>
                  </a:lnTo>
                  <a:lnTo>
                    <a:pt x="4954" y="7258"/>
                  </a:lnTo>
                  <a:lnTo>
                    <a:pt x="4139" y="7666"/>
                  </a:lnTo>
                  <a:lnTo>
                    <a:pt x="3377" y="8144"/>
                  </a:lnTo>
                  <a:lnTo>
                    <a:pt x="3048" y="8400"/>
                  </a:lnTo>
                  <a:lnTo>
                    <a:pt x="2667" y="8692"/>
                  </a:lnTo>
                  <a:lnTo>
                    <a:pt x="1992" y="9298"/>
                  </a:lnTo>
                  <a:lnTo>
                    <a:pt x="1420" y="9927"/>
                  </a:lnTo>
                  <a:lnTo>
                    <a:pt x="935" y="10602"/>
                  </a:lnTo>
                  <a:lnTo>
                    <a:pt x="537" y="11301"/>
                  </a:lnTo>
                  <a:lnTo>
                    <a:pt x="259" y="12024"/>
                  </a:lnTo>
                  <a:lnTo>
                    <a:pt x="68" y="12757"/>
                  </a:lnTo>
                  <a:lnTo>
                    <a:pt x="0" y="13515"/>
                  </a:lnTo>
                  <a:lnTo>
                    <a:pt x="17" y="13899"/>
                  </a:lnTo>
                  <a:lnTo>
                    <a:pt x="0" y="14272"/>
                  </a:lnTo>
                  <a:lnTo>
                    <a:pt x="68" y="15029"/>
                  </a:lnTo>
                  <a:lnTo>
                    <a:pt x="259" y="15763"/>
                  </a:lnTo>
                  <a:lnTo>
                    <a:pt x="537" y="16485"/>
                  </a:lnTo>
                  <a:lnTo>
                    <a:pt x="935" y="17184"/>
                  </a:lnTo>
                  <a:lnTo>
                    <a:pt x="1420" y="17860"/>
                  </a:lnTo>
                  <a:lnTo>
                    <a:pt x="1992" y="18489"/>
                  </a:lnTo>
                  <a:lnTo>
                    <a:pt x="2667" y="19095"/>
                  </a:lnTo>
                  <a:lnTo>
                    <a:pt x="3048" y="19387"/>
                  </a:lnTo>
                  <a:lnTo>
                    <a:pt x="3377" y="19643"/>
                  </a:lnTo>
                  <a:lnTo>
                    <a:pt x="4122" y="20121"/>
                  </a:lnTo>
                  <a:lnTo>
                    <a:pt x="4936" y="20529"/>
                  </a:lnTo>
                  <a:lnTo>
                    <a:pt x="5819" y="20878"/>
                  </a:lnTo>
                  <a:lnTo>
                    <a:pt x="6737" y="21158"/>
                  </a:lnTo>
                  <a:lnTo>
                    <a:pt x="7690" y="21367"/>
                  </a:lnTo>
                  <a:lnTo>
                    <a:pt x="8696" y="21519"/>
                  </a:lnTo>
                  <a:lnTo>
                    <a:pt x="9717" y="21588"/>
                  </a:lnTo>
                  <a:lnTo>
                    <a:pt x="10238" y="21600"/>
                  </a:lnTo>
                  <a:lnTo>
                    <a:pt x="10808" y="21600"/>
                  </a:lnTo>
                  <a:lnTo>
                    <a:pt x="11934" y="21507"/>
                  </a:lnTo>
                  <a:lnTo>
                    <a:pt x="13060" y="21332"/>
                  </a:lnTo>
                  <a:lnTo>
                    <a:pt x="14135" y="21052"/>
                  </a:lnTo>
                  <a:lnTo>
                    <a:pt x="14655" y="20890"/>
                  </a:lnTo>
                  <a:lnTo>
                    <a:pt x="15087" y="20726"/>
                  </a:lnTo>
                  <a:lnTo>
                    <a:pt x="15901" y="20342"/>
                  </a:lnTo>
                  <a:lnTo>
                    <a:pt x="16646" y="19899"/>
                  </a:lnTo>
                  <a:lnTo>
                    <a:pt x="17288" y="19387"/>
                  </a:lnTo>
                  <a:lnTo>
                    <a:pt x="17564" y="19107"/>
                  </a:lnTo>
                  <a:lnTo>
                    <a:pt x="17737" y="19107"/>
                  </a:lnTo>
                  <a:lnTo>
                    <a:pt x="17737" y="21122"/>
                  </a:lnTo>
                  <a:lnTo>
                    <a:pt x="21600" y="2112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9" name="Google Shape;1119;p72"/>
          <p:cNvSpPr txBox="1"/>
          <p:nvPr>
            <p:ph type="title"/>
          </p:nvPr>
        </p:nvSpPr>
        <p:spPr>
          <a:xfrm>
            <a:off x="761949" y="2221516"/>
            <a:ext cx="3175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120" name="Google Shape;1120;p7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">
  <p:cSld name="CUSTOM_2 5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3"/>
          <p:cNvSpPr txBox="1"/>
          <p:nvPr>
            <p:ph type="title"/>
          </p:nvPr>
        </p:nvSpPr>
        <p:spPr>
          <a:xfrm>
            <a:off x="761949" y="811491"/>
            <a:ext cx="50805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123" name="Google Shape;1123;p73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124" name="Google Shape;1124;p73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125" name="Google Shape;1125;p73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73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73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73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9" name="Google Shape;1129;p73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130" name="Google Shape;1130;p73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1" name="Google Shape;1131;p73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132" name="Google Shape;1132;p73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" name="Google Shape;1133;p73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4" name="Google Shape;1134;p73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5" name="Google Shape;1135;p73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73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137" name="Google Shape;1137;p7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4">
  <p:cSld name="CUSTOM_2_4 3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4"/>
          <p:cNvSpPr txBox="1"/>
          <p:nvPr>
            <p:ph type="title"/>
          </p:nvPr>
        </p:nvSpPr>
        <p:spPr>
          <a:xfrm>
            <a:off x="761949" y="811491"/>
            <a:ext cx="31752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140" name="Google Shape;1140;p74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141" name="Google Shape;1141;p74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142" name="Google Shape;1142;p74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74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74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74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6" name="Google Shape;1146;p74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147" name="Google Shape;1147;p74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48" name="Google Shape;1148;p74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149" name="Google Shape;1149;p74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0" name="Google Shape;1150;p74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1" name="Google Shape;1151;p74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2" name="Google Shape;1152;p74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" name="Google Shape;1153;p74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154" name="Google Shape;1154;p7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3">
  <p:cSld name="CUSTOM_2_3 4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5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157" name="Google Shape;1157;p75"/>
          <p:cNvSpPr txBox="1"/>
          <p:nvPr>
            <p:ph idx="1" type="body"/>
          </p:nvPr>
        </p:nvSpPr>
        <p:spPr>
          <a:xfrm>
            <a:off x="762025" y="1516341"/>
            <a:ext cx="50805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158" name="Google Shape;1158;p75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159" name="Google Shape;1159;p75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160" name="Google Shape;1160;p75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75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75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75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4" name="Google Shape;1164;p75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165" name="Google Shape;1165;p75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66" name="Google Shape;1166;p75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167" name="Google Shape;1167;p75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" name="Google Shape;1168;p75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9" name="Google Shape;1169;p75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0" name="Google Shape;1170;p75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1" name="Google Shape;1171;p75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172" name="Google Shape;1172;p75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2_2">
  <p:cSld name="CUSTOM_2_2 3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6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175" name="Google Shape;1175;p76"/>
          <p:cNvSpPr txBox="1"/>
          <p:nvPr>
            <p:ph idx="1" type="body"/>
          </p:nvPr>
        </p:nvSpPr>
        <p:spPr>
          <a:xfrm>
            <a:off x="762025" y="1516341"/>
            <a:ext cx="3810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176" name="Google Shape;1176;p76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177" name="Google Shape;1177;p76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178" name="Google Shape;1178;p76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76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76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76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2" name="Google Shape;1182;p76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183" name="Google Shape;1183;p76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84" name="Google Shape;1184;p76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185" name="Google Shape;1185;p76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76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7" name="Google Shape;1187;p76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8" name="Google Shape;1188;p76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9" name="Google Shape;1189;p76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190" name="Google Shape;1190;p76"/>
          <p:cNvSpPr txBox="1"/>
          <p:nvPr>
            <p:ph idx="2" type="body"/>
          </p:nvPr>
        </p:nvSpPr>
        <p:spPr>
          <a:xfrm>
            <a:off x="4571950" y="1516341"/>
            <a:ext cx="38100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191" name="Google Shape;1191;p7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">
  <p:cSld name="CUSTOM_3 3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7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194" name="Google Shape;1194;p77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195" name="Google Shape;1195;p77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196" name="Google Shape;1196;p77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77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77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77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0" name="Google Shape;1200;p77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201" name="Google Shape;1201;p77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02" name="Google Shape;1202;p77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03" name="Google Shape;1203;p77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4" name="Google Shape;1204;p77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5" name="Google Shape;1205;p77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6" name="Google Shape;1206;p77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7" name="Google Shape;1207;p77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08" name="Google Shape;1208;p77"/>
          <p:cNvSpPr txBox="1"/>
          <p:nvPr>
            <p:ph idx="1" type="body"/>
          </p:nvPr>
        </p:nvSpPr>
        <p:spPr>
          <a:xfrm>
            <a:off x="761949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09" name="Google Shape;1209;p77"/>
          <p:cNvSpPr txBox="1"/>
          <p:nvPr>
            <p:ph idx="2" type="body"/>
          </p:nvPr>
        </p:nvSpPr>
        <p:spPr>
          <a:xfrm>
            <a:off x="3301950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10" name="Google Shape;1210;p77"/>
          <p:cNvSpPr txBox="1"/>
          <p:nvPr>
            <p:ph idx="3" type="body"/>
          </p:nvPr>
        </p:nvSpPr>
        <p:spPr>
          <a:xfrm>
            <a:off x="5841899" y="1516341"/>
            <a:ext cx="25401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11" name="Google Shape;1211;p7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">
  <p:cSld name="CUSTOM_3_1 3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8"/>
          <p:cNvSpPr txBox="1"/>
          <p:nvPr>
            <p:ph type="title"/>
          </p:nvPr>
        </p:nvSpPr>
        <p:spPr>
          <a:xfrm>
            <a:off x="761949" y="811691"/>
            <a:ext cx="50805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214" name="Google Shape;1214;p78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215" name="Google Shape;1215;p78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216" name="Google Shape;1216;p78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78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78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78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0" name="Google Shape;1220;p78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221" name="Google Shape;1221;p78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22" name="Google Shape;1222;p78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23" name="Google Shape;1223;p78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4" name="Google Shape;1224;p78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5" name="Google Shape;1225;p78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6" name="Google Shape;1226;p78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7" name="Google Shape;1227;p78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28" name="Google Shape;1228;p78"/>
          <p:cNvSpPr txBox="1"/>
          <p:nvPr>
            <p:ph idx="1" type="body"/>
          </p:nvPr>
        </p:nvSpPr>
        <p:spPr>
          <a:xfrm>
            <a:off x="761949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29" name="Google Shape;1229;p78"/>
          <p:cNvSpPr txBox="1"/>
          <p:nvPr>
            <p:ph idx="2" type="body"/>
          </p:nvPr>
        </p:nvSpPr>
        <p:spPr>
          <a:xfrm>
            <a:off x="266693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30" name="Google Shape;1230;p78"/>
          <p:cNvSpPr txBox="1"/>
          <p:nvPr>
            <p:ph idx="3" type="body"/>
          </p:nvPr>
        </p:nvSpPr>
        <p:spPr>
          <a:xfrm>
            <a:off x="457188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31" name="Google Shape;1231;p78"/>
          <p:cNvSpPr txBox="1"/>
          <p:nvPr>
            <p:ph idx="4" type="body"/>
          </p:nvPr>
        </p:nvSpPr>
        <p:spPr>
          <a:xfrm>
            <a:off x="6476937" y="1516341"/>
            <a:ext cx="1905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32" name="Google Shape;1232;p7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2">
  <p:cSld name="CUSTOM_3_1_1_1_1_1_2 3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9"/>
          <p:cNvSpPr txBox="1"/>
          <p:nvPr>
            <p:ph type="title"/>
          </p:nvPr>
        </p:nvSpPr>
        <p:spPr>
          <a:xfrm>
            <a:off x="761949" y="1163941"/>
            <a:ext cx="57153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235" name="Google Shape;1235;p79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236" name="Google Shape;1236;p79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237" name="Google Shape;1237;p79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79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79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79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1" name="Google Shape;1241;p79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242" name="Google Shape;1242;p79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43" name="Google Shape;1243;p79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44" name="Google Shape;1244;p79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5" name="Google Shape;1245;p79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p79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7" name="Google Shape;1247;p79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8" name="Google Shape;1248;p79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49" name="Google Shape;1249;p79"/>
          <p:cNvSpPr txBox="1"/>
          <p:nvPr>
            <p:ph idx="1" type="body"/>
          </p:nvPr>
        </p:nvSpPr>
        <p:spPr>
          <a:xfrm>
            <a:off x="761999" y="327851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50" name="Google Shape;1250;p7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">
  <p:cSld name="CUSTOM_3_1_1_1_1 5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80"/>
          <p:cNvSpPr txBox="1"/>
          <p:nvPr>
            <p:ph type="title"/>
          </p:nvPr>
        </p:nvSpPr>
        <p:spPr>
          <a:xfrm>
            <a:off x="761949" y="811541"/>
            <a:ext cx="31752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253" name="Google Shape;1253;p80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254" name="Google Shape;1254;p80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255" name="Google Shape;1255;p80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80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80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80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9" name="Google Shape;1259;p80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260" name="Google Shape;1260;p80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61" name="Google Shape;1261;p80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62" name="Google Shape;1262;p80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3" name="Google Shape;1263;p80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4" name="Google Shape;1264;p80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5" name="Google Shape;1265;p80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6" name="Google Shape;1266;p80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67" name="Google Shape;1267;p80"/>
          <p:cNvSpPr txBox="1"/>
          <p:nvPr>
            <p:ph idx="1" type="body"/>
          </p:nvPr>
        </p:nvSpPr>
        <p:spPr>
          <a:xfrm>
            <a:off x="762002" y="2573866"/>
            <a:ext cx="2540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68" name="Google Shape;1268;p8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">
  <p:cSld name="CUSTOM_3_1_1_1_1_1_1_1 3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81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271" name="Google Shape;1271;p81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272" name="Google Shape;1272;p81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273" name="Google Shape;1273;p81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81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81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81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7" name="Google Shape;1277;p81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278" name="Google Shape;1278;p81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9" name="Google Shape;1279;p81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80" name="Google Shape;1280;p81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1" name="Google Shape;1281;p81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2" name="Google Shape;1282;p81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3" name="Google Shape;1283;p81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81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85" name="Google Shape;1285;p81"/>
          <p:cNvSpPr txBox="1"/>
          <p:nvPr>
            <p:ph idx="1" type="body"/>
          </p:nvPr>
        </p:nvSpPr>
        <p:spPr>
          <a:xfrm>
            <a:off x="761999" y="3630991"/>
            <a:ext cx="3657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86" name="Google Shape;1286;p81"/>
          <p:cNvSpPr txBox="1"/>
          <p:nvPr>
            <p:ph idx="2" type="body"/>
          </p:nvPr>
        </p:nvSpPr>
        <p:spPr>
          <a:xfrm>
            <a:off x="4572125" y="3630991"/>
            <a:ext cx="3657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287" name="Google Shape;1287;p8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2">
  <p:cSld name="CUSTOM_3_1_1_1_1_1_1_1_1_1_2 3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82"/>
          <p:cNvSpPr txBox="1"/>
          <p:nvPr>
            <p:ph type="title"/>
          </p:nvPr>
        </p:nvSpPr>
        <p:spPr>
          <a:xfrm>
            <a:off x="76209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290" name="Google Shape;1290;p82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291" name="Google Shape;1291;p82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292" name="Google Shape;1292;p82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82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82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82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6" name="Google Shape;1296;p82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297" name="Google Shape;1297;p82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98" name="Google Shape;1298;p82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299" name="Google Shape;1299;p82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82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82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82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82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04" name="Google Shape;1304;p82"/>
          <p:cNvSpPr txBox="1"/>
          <p:nvPr>
            <p:ph idx="1" type="body"/>
          </p:nvPr>
        </p:nvSpPr>
        <p:spPr>
          <a:xfrm>
            <a:off x="7619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05" name="Google Shape;1305;p82"/>
          <p:cNvSpPr txBox="1"/>
          <p:nvPr>
            <p:ph idx="2" type="body"/>
          </p:nvPr>
        </p:nvSpPr>
        <p:spPr>
          <a:xfrm>
            <a:off x="3301950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06" name="Google Shape;1306;p82"/>
          <p:cNvSpPr txBox="1"/>
          <p:nvPr>
            <p:ph idx="3" type="body"/>
          </p:nvPr>
        </p:nvSpPr>
        <p:spPr>
          <a:xfrm>
            <a:off x="5841899" y="2926466"/>
            <a:ext cx="2540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07" name="Google Shape;1307;p8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">
  <p:cSld name="CUSTOM_3_1_1_1_1_1_1_1_1_1_1 3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9" name="Google Shape;1309;p83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310" name="Google Shape;1310;p83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311" name="Google Shape;1311;p83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83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83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83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5" name="Google Shape;1315;p83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316" name="Google Shape;1316;p83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17" name="Google Shape;1317;p83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318" name="Google Shape;1318;p83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9" name="Google Shape;1319;p83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0" name="Google Shape;1320;p83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1" name="Google Shape;1321;p83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2" name="Google Shape;1322;p83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23" name="Google Shape;1323;p83"/>
          <p:cNvSpPr txBox="1"/>
          <p:nvPr>
            <p:ph idx="1" type="body"/>
          </p:nvPr>
        </p:nvSpPr>
        <p:spPr>
          <a:xfrm>
            <a:off x="4571950" y="4517466"/>
            <a:ext cx="3810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24" name="Google Shape;1324;p8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">
  <p:cSld name="CUSTOM_3_1_1_1_1_1_1_1_1_1_1_1 3">
    <p:bg>
      <p:bgPr>
        <a:solidFill>
          <a:srgbClr val="202124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6" name="Google Shape;1326;p84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327" name="Google Shape;1327;p84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328" name="Google Shape;1328;p84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84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84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84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2" name="Google Shape;1332;p84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333" name="Google Shape;1333;p84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34" name="Google Shape;1334;p84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335" name="Google Shape;1335;p84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6" name="Google Shape;1336;p84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7" name="Google Shape;1337;p84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8" name="Google Shape;1338;p84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9" name="Google Shape;1339;p84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40" name="Google Shape;1340;p84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41" name="Google Shape;1341;p8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">
  <p:cSld name="CUSTOM_3_1_1_1_1_1_1_1_1_1_1_1_2 3">
    <p:bg>
      <p:bgPr>
        <a:solidFill>
          <a:srgbClr val="202124"/>
        </a:solidFill>
      </p:bgPr>
    </p:bg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p85"/>
          <p:cNvGrpSpPr/>
          <p:nvPr/>
        </p:nvGrpSpPr>
        <p:grpSpPr>
          <a:xfrm>
            <a:off x="614117" y="4570742"/>
            <a:ext cx="1565666" cy="245360"/>
            <a:chOff x="-2" y="0"/>
            <a:chExt cx="1565666" cy="245360"/>
          </a:xfrm>
        </p:grpSpPr>
        <p:grpSp>
          <p:nvGrpSpPr>
            <p:cNvPr id="1344" name="Google Shape;1344;p85"/>
            <p:cNvGrpSpPr/>
            <p:nvPr/>
          </p:nvGrpSpPr>
          <p:grpSpPr>
            <a:xfrm>
              <a:off x="-2" y="0"/>
              <a:ext cx="290174" cy="233352"/>
              <a:chOff x="-1" y="0"/>
              <a:chExt cx="290174" cy="233352"/>
            </a:xfrm>
          </p:grpSpPr>
          <p:sp>
            <p:nvSpPr>
              <p:cNvPr id="1345" name="Google Shape;1345;p85"/>
              <p:cNvSpPr/>
              <p:nvPr/>
            </p:nvSpPr>
            <p:spPr>
              <a:xfrm>
                <a:off x="35443" y="0"/>
                <a:ext cx="184842" cy="83808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85"/>
              <p:cNvSpPr/>
              <p:nvPr/>
            </p:nvSpPr>
            <p:spPr>
              <a:xfrm>
                <a:off x="138703" y="28748"/>
                <a:ext cx="151470" cy="204552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85"/>
              <p:cNvSpPr/>
              <p:nvPr/>
            </p:nvSpPr>
            <p:spPr>
              <a:xfrm>
                <a:off x="32606" y="180054"/>
                <a:ext cx="112536" cy="53298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85"/>
              <p:cNvSpPr/>
              <p:nvPr/>
            </p:nvSpPr>
            <p:spPr>
              <a:xfrm>
                <a:off x="-1" y="69390"/>
                <a:ext cx="147312" cy="14736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9" name="Google Shape;1349;p85"/>
            <p:cNvGrpSpPr/>
            <p:nvPr/>
          </p:nvGrpSpPr>
          <p:grpSpPr>
            <a:xfrm>
              <a:off x="375539" y="34814"/>
              <a:ext cx="1190125" cy="210546"/>
              <a:chOff x="-1" y="6"/>
              <a:chExt cx="1190125" cy="210546"/>
            </a:xfrm>
          </p:grpSpPr>
          <p:sp>
            <p:nvSpPr>
              <p:cNvPr id="1350" name="Google Shape;1350;p85"/>
              <p:cNvSpPr/>
              <p:nvPr/>
            </p:nvSpPr>
            <p:spPr>
              <a:xfrm>
                <a:off x="-1" y="6"/>
                <a:ext cx="646002" cy="210546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51" name="Google Shape;1351;p85"/>
              <p:cNvGrpSpPr/>
              <p:nvPr/>
            </p:nvGrpSpPr>
            <p:grpSpPr>
              <a:xfrm>
                <a:off x="693120" y="14182"/>
                <a:ext cx="497004" cy="149202"/>
                <a:chOff x="6" y="6"/>
                <a:chExt cx="497004" cy="149202"/>
              </a:xfrm>
            </p:grpSpPr>
            <p:sp>
              <p:nvSpPr>
                <p:cNvPr id="1352" name="Google Shape;1352;p85"/>
                <p:cNvSpPr/>
                <p:nvPr/>
              </p:nvSpPr>
              <p:spPr>
                <a:xfrm>
                  <a:off x="6" y="6"/>
                  <a:ext cx="130734" cy="149202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3" name="Google Shape;1353;p85"/>
                <p:cNvSpPr/>
                <p:nvPr/>
              </p:nvSpPr>
              <p:spPr>
                <a:xfrm>
                  <a:off x="146978" y="3155"/>
                  <a:ext cx="18300" cy="142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4" name="Google Shape;1354;p85"/>
                <p:cNvSpPr/>
                <p:nvPr/>
              </p:nvSpPr>
              <p:spPr>
                <a:xfrm>
                  <a:off x="181079" y="45060"/>
                  <a:ext cx="100602" cy="104058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5" name="Google Shape;1355;p85"/>
                <p:cNvSpPr/>
                <p:nvPr/>
              </p:nvSpPr>
              <p:spPr>
                <a:xfrm>
                  <a:off x="296470" y="48289"/>
                  <a:ext cx="86616" cy="1008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4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6" name="Google Shape;1356;p85"/>
                <p:cNvSpPr/>
                <p:nvPr/>
              </p:nvSpPr>
              <p:spPr>
                <a:xfrm>
                  <a:off x="398784" y="3155"/>
                  <a:ext cx="98226" cy="146016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357" name="Google Shape;1357;p85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58" name="Google Shape;1358;p85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■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●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Char char="○"/>
              <a:def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59" name="Google Shape;1359;p85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">
  <p:cSld name="CUSTOM_3_1_1_1_1_1_1_1_1_1_1_1_3 3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6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362" name="Google Shape;1362;p86"/>
          <p:cNvGrpSpPr/>
          <p:nvPr/>
        </p:nvGrpSpPr>
        <p:grpSpPr>
          <a:xfrm>
            <a:off x="617802" y="4564549"/>
            <a:ext cx="2353168" cy="252198"/>
            <a:chOff x="9" y="9"/>
            <a:chExt cx="2353168" cy="252198"/>
          </a:xfrm>
        </p:grpSpPr>
        <p:grpSp>
          <p:nvGrpSpPr>
            <p:cNvPr id="1363" name="Google Shape;1363;p86"/>
            <p:cNvGrpSpPr/>
            <p:nvPr/>
          </p:nvGrpSpPr>
          <p:grpSpPr>
            <a:xfrm>
              <a:off x="372171" y="40591"/>
              <a:ext cx="1981006" cy="211032"/>
              <a:chOff x="9" y="9"/>
              <a:chExt cx="1981006" cy="211032"/>
            </a:xfrm>
          </p:grpSpPr>
          <p:sp>
            <p:nvSpPr>
              <p:cNvPr id="1364" name="Google Shape;1364;p86"/>
              <p:cNvSpPr/>
              <p:nvPr/>
            </p:nvSpPr>
            <p:spPr>
              <a:xfrm>
                <a:off x="693625" y="14349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86"/>
              <p:cNvSpPr/>
              <p:nvPr/>
            </p:nvSpPr>
            <p:spPr>
              <a:xfrm>
                <a:off x="840955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86"/>
              <p:cNvSpPr/>
              <p:nvPr/>
            </p:nvSpPr>
            <p:spPr>
              <a:xfrm>
                <a:off x="87497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86"/>
              <p:cNvSpPr/>
              <p:nvPr/>
            </p:nvSpPr>
            <p:spPr>
              <a:xfrm>
                <a:off x="990511" y="6272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86"/>
              <p:cNvSpPr/>
              <p:nvPr/>
            </p:nvSpPr>
            <p:spPr>
              <a:xfrm>
                <a:off x="1092918" y="1746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86"/>
              <p:cNvSpPr/>
              <p:nvPr/>
            </p:nvSpPr>
            <p:spPr>
              <a:xfrm>
                <a:off x="1260371" y="17580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86"/>
              <p:cNvSpPr/>
              <p:nvPr/>
            </p:nvSpPr>
            <p:spPr>
              <a:xfrm>
                <a:off x="1370789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86"/>
              <p:cNvSpPr/>
              <p:nvPr/>
            </p:nvSpPr>
            <p:spPr>
              <a:xfrm>
                <a:off x="1404918" y="59386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86"/>
              <p:cNvSpPr/>
              <p:nvPr/>
            </p:nvSpPr>
            <p:spPr>
              <a:xfrm>
                <a:off x="1504218" y="32809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86"/>
              <p:cNvSpPr/>
              <p:nvPr/>
            </p:nvSpPr>
            <p:spPr>
              <a:xfrm>
                <a:off x="1576711" y="16911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86"/>
              <p:cNvSpPr/>
              <p:nvPr/>
            </p:nvSpPr>
            <p:spPr>
              <a:xfrm>
                <a:off x="164498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86"/>
              <p:cNvSpPr/>
              <p:nvPr/>
            </p:nvSpPr>
            <p:spPr>
              <a:xfrm>
                <a:off x="1760292" y="60380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86"/>
              <p:cNvSpPr/>
              <p:nvPr/>
            </p:nvSpPr>
            <p:spPr>
              <a:xfrm>
                <a:off x="1832785" y="5972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86"/>
              <p:cNvSpPr/>
              <p:nvPr/>
            </p:nvSpPr>
            <p:spPr>
              <a:xfrm>
                <a:off x="9" y="9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8" name="Google Shape;1378;p86"/>
            <p:cNvGrpSpPr/>
            <p:nvPr/>
          </p:nvGrpSpPr>
          <p:grpSpPr>
            <a:xfrm>
              <a:off x="9" y="9"/>
              <a:ext cx="283674" cy="252198"/>
              <a:chOff x="9" y="9"/>
              <a:chExt cx="283674" cy="252198"/>
            </a:xfrm>
          </p:grpSpPr>
          <p:sp>
            <p:nvSpPr>
              <p:cNvPr id="1379" name="Google Shape;1379;p86"/>
              <p:cNvSpPr/>
              <p:nvPr/>
            </p:nvSpPr>
            <p:spPr>
              <a:xfrm>
                <a:off x="9" y="76059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86"/>
              <p:cNvSpPr/>
              <p:nvPr/>
            </p:nvSpPr>
            <p:spPr>
              <a:xfrm>
                <a:off x="156459" y="50486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86"/>
              <p:cNvSpPr/>
              <p:nvPr/>
            </p:nvSpPr>
            <p:spPr>
              <a:xfrm>
                <a:off x="25917" y="9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86"/>
              <p:cNvSpPr/>
              <p:nvPr/>
            </p:nvSpPr>
            <p:spPr>
              <a:xfrm>
                <a:off x="54826" y="50486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86"/>
              <p:cNvSpPr/>
              <p:nvPr/>
            </p:nvSpPr>
            <p:spPr>
              <a:xfrm>
                <a:off x="104089" y="88286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84" name="Google Shape;1384;p86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">
  <p:cSld name="CUSTOM_3_1_1_1_1_1_1_1_1_1_1_1_2_1 3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7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387" name="Google Shape;1387;p87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388" name="Google Shape;1388;p87"/>
          <p:cNvGrpSpPr/>
          <p:nvPr/>
        </p:nvGrpSpPr>
        <p:grpSpPr>
          <a:xfrm>
            <a:off x="617802" y="4564549"/>
            <a:ext cx="2353168" cy="252198"/>
            <a:chOff x="9" y="9"/>
            <a:chExt cx="2353168" cy="252198"/>
          </a:xfrm>
        </p:grpSpPr>
        <p:grpSp>
          <p:nvGrpSpPr>
            <p:cNvPr id="1389" name="Google Shape;1389;p87"/>
            <p:cNvGrpSpPr/>
            <p:nvPr/>
          </p:nvGrpSpPr>
          <p:grpSpPr>
            <a:xfrm>
              <a:off x="372171" y="40591"/>
              <a:ext cx="1981006" cy="211032"/>
              <a:chOff x="9" y="9"/>
              <a:chExt cx="1981006" cy="211032"/>
            </a:xfrm>
          </p:grpSpPr>
          <p:sp>
            <p:nvSpPr>
              <p:cNvPr id="1390" name="Google Shape;1390;p87"/>
              <p:cNvSpPr/>
              <p:nvPr/>
            </p:nvSpPr>
            <p:spPr>
              <a:xfrm>
                <a:off x="693625" y="14349"/>
                <a:ext cx="130788" cy="149364"/>
              </a:xfrm>
              <a:custGeom>
                <a:rect b="b" l="l" r="r" t="t"/>
                <a:pathLst>
                  <a:path extrusionOk="0" h="21600" w="21600">
                    <a:moveTo>
                      <a:pt x="12251" y="0"/>
                    </a:moveTo>
                    <a:lnTo>
                      <a:pt x="11609" y="17"/>
                    </a:lnTo>
                    <a:lnTo>
                      <a:pt x="10359" y="113"/>
                    </a:lnTo>
                    <a:lnTo>
                      <a:pt x="9166" y="306"/>
                    </a:lnTo>
                    <a:lnTo>
                      <a:pt x="8008" y="596"/>
                    </a:lnTo>
                    <a:lnTo>
                      <a:pt x="6925" y="982"/>
                    </a:lnTo>
                    <a:lnTo>
                      <a:pt x="5895" y="1464"/>
                    </a:lnTo>
                    <a:lnTo>
                      <a:pt x="4903" y="2042"/>
                    </a:lnTo>
                    <a:lnTo>
                      <a:pt x="3967" y="2718"/>
                    </a:lnTo>
                    <a:lnTo>
                      <a:pt x="3086" y="3490"/>
                    </a:lnTo>
                    <a:lnTo>
                      <a:pt x="2313" y="4310"/>
                    </a:lnTo>
                    <a:lnTo>
                      <a:pt x="1653" y="5163"/>
                    </a:lnTo>
                    <a:lnTo>
                      <a:pt x="1102" y="6080"/>
                    </a:lnTo>
                    <a:lnTo>
                      <a:pt x="662" y="7045"/>
                    </a:lnTo>
                    <a:lnTo>
                      <a:pt x="330" y="8057"/>
                    </a:lnTo>
                    <a:lnTo>
                      <a:pt x="111" y="9119"/>
                    </a:lnTo>
                    <a:lnTo>
                      <a:pt x="0" y="10228"/>
                    </a:lnTo>
                    <a:lnTo>
                      <a:pt x="0" y="11370"/>
                    </a:lnTo>
                    <a:lnTo>
                      <a:pt x="111" y="12481"/>
                    </a:lnTo>
                    <a:lnTo>
                      <a:pt x="330" y="13526"/>
                    </a:lnTo>
                    <a:lnTo>
                      <a:pt x="662" y="14540"/>
                    </a:lnTo>
                    <a:lnTo>
                      <a:pt x="1120" y="15503"/>
                    </a:lnTo>
                    <a:lnTo>
                      <a:pt x="1671" y="16420"/>
                    </a:lnTo>
                    <a:lnTo>
                      <a:pt x="2332" y="17289"/>
                    </a:lnTo>
                    <a:lnTo>
                      <a:pt x="3105" y="18110"/>
                    </a:lnTo>
                    <a:lnTo>
                      <a:pt x="3526" y="18496"/>
                    </a:lnTo>
                    <a:lnTo>
                      <a:pt x="3967" y="18882"/>
                    </a:lnTo>
                    <a:lnTo>
                      <a:pt x="4903" y="19556"/>
                    </a:lnTo>
                    <a:lnTo>
                      <a:pt x="5895" y="20136"/>
                    </a:lnTo>
                    <a:lnTo>
                      <a:pt x="6925" y="20618"/>
                    </a:lnTo>
                    <a:lnTo>
                      <a:pt x="8008" y="21004"/>
                    </a:lnTo>
                    <a:lnTo>
                      <a:pt x="9166" y="21294"/>
                    </a:lnTo>
                    <a:lnTo>
                      <a:pt x="10359" y="21487"/>
                    </a:lnTo>
                    <a:lnTo>
                      <a:pt x="11609" y="21583"/>
                    </a:lnTo>
                    <a:lnTo>
                      <a:pt x="12251" y="21600"/>
                    </a:lnTo>
                    <a:lnTo>
                      <a:pt x="12967" y="21583"/>
                    </a:lnTo>
                    <a:lnTo>
                      <a:pt x="14363" y="21455"/>
                    </a:lnTo>
                    <a:lnTo>
                      <a:pt x="15667" y="21198"/>
                    </a:lnTo>
                    <a:lnTo>
                      <a:pt x="16935" y="20812"/>
                    </a:lnTo>
                    <a:lnTo>
                      <a:pt x="17540" y="20570"/>
                    </a:lnTo>
                    <a:lnTo>
                      <a:pt x="18129" y="20313"/>
                    </a:lnTo>
                    <a:lnTo>
                      <a:pt x="19249" y="19718"/>
                    </a:lnTo>
                    <a:lnTo>
                      <a:pt x="20277" y="19042"/>
                    </a:lnTo>
                    <a:lnTo>
                      <a:pt x="21177" y="18287"/>
                    </a:lnTo>
                    <a:lnTo>
                      <a:pt x="21600" y="17868"/>
                    </a:lnTo>
                    <a:lnTo>
                      <a:pt x="19487" y="16019"/>
                    </a:lnTo>
                    <a:lnTo>
                      <a:pt x="19102" y="16388"/>
                    </a:lnTo>
                    <a:lnTo>
                      <a:pt x="18312" y="17048"/>
                    </a:lnTo>
                    <a:lnTo>
                      <a:pt x="17486" y="17611"/>
                    </a:lnTo>
                    <a:lnTo>
                      <a:pt x="16622" y="18077"/>
                    </a:lnTo>
                    <a:lnTo>
                      <a:pt x="15703" y="18447"/>
                    </a:lnTo>
                    <a:lnTo>
                      <a:pt x="14767" y="18721"/>
                    </a:lnTo>
                    <a:lnTo>
                      <a:pt x="13775" y="18913"/>
                    </a:lnTo>
                    <a:lnTo>
                      <a:pt x="12747" y="19010"/>
                    </a:lnTo>
                    <a:lnTo>
                      <a:pt x="12232" y="19027"/>
                    </a:lnTo>
                    <a:lnTo>
                      <a:pt x="11277" y="18994"/>
                    </a:lnTo>
                    <a:lnTo>
                      <a:pt x="9955" y="18801"/>
                    </a:lnTo>
                    <a:lnTo>
                      <a:pt x="9091" y="18593"/>
                    </a:lnTo>
                    <a:lnTo>
                      <a:pt x="8283" y="18302"/>
                    </a:lnTo>
                    <a:lnTo>
                      <a:pt x="7512" y="17948"/>
                    </a:lnTo>
                    <a:lnTo>
                      <a:pt x="6759" y="17531"/>
                    </a:lnTo>
                    <a:lnTo>
                      <a:pt x="6061" y="17031"/>
                    </a:lnTo>
                    <a:lnTo>
                      <a:pt x="5731" y="16742"/>
                    </a:lnTo>
                    <a:lnTo>
                      <a:pt x="5399" y="16453"/>
                    </a:lnTo>
                    <a:lnTo>
                      <a:pt x="4831" y="15842"/>
                    </a:lnTo>
                    <a:lnTo>
                      <a:pt x="4335" y="15183"/>
                    </a:lnTo>
                    <a:lnTo>
                      <a:pt x="3912" y="14491"/>
                    </a:lnTo>
                    <a:lnTo>
                      <a:pt x="3582" y="13735"/>
                    </a:lnTo>
                    <a:lnTo>
                      <a:pt x="3324" y="12947"/>
                    </a:lnTo>
                    <a:lnTo>
                      <a:pt x="3158" y="12110"/>
                    </a:lnTo>
                    <a:lnTo>
                      <a:pt x="3067" y="11227"/>
                    </a:lnTo>
                    <a:lnTo>
                      <a:pt x="3067" y="10325"/>
                    </a:lnTo>
                    <a:lnTo>
                      <a:pt x="3158" y="9441"/>
                    </a:lnTo>
                    <a:lnTo>
                      <a:pt x="3324" y="8605"/>
                    </a:lnTo>
                    <a:lnTo>
                      <a:pt x="3582" y="7817"/>
                    </a:lnTo>
                    <a:lnTo>
                      <a:pt x="3912" y="7077"/>
                    </a:lnTo>
                    <a:lnTo>
                      <a:pt x="4335" y="6369"/>
                    </a:lnTo>
                    <a:lnTo>
                      <a:pt x="4831" y="5709"/>
                    </a:lnTo>
                    <a:lnTo>
                      <a:pt x="5399" y="5098"/>
                    </a:lnTo>
                    <a:lnTo>
                      <a:pt x="5731" y="4809"/>
                    </a:lnTo>
                    <a:lnTo>
                      <a:pt x="6410" y="4262"/>
                    </a:lnTo>
                    <a:lnTo>
                      <a:pt x="7493" y="3603"/>
                    </a:lnTo>
                    <a:lnTo>
                      <a:pt x="8283" y="3249"/>
                    </a:lnTo>
                    <a:lnTo>
                      <a:pt x="9091" y="2959"/>
                    </a:lnTo>
                    <a:lnTo>
                      <a:pt x="9936" y="2750"/>
                    </a:lnTo>
                    <a:lnTo>
                      <a:pt x="11277" y="2558"/>
                    </a:lnTo>
                    <a:lnTo>
                      <a:pt x="12232" y="2542"/>
                    </a:lnTo>
                    <a:lnTo>
                      <a:pt x="12747" y="2542"/>
                    </a:lnTo>
                    <a:lnTo>
                      <a:pt x="13739" y="2622"/>
                    </a:lnTo>
                    <a:lnTo>
                      <a:pt x="14656" y="2782"/>
                    </a:lnTo>
                    <a:lnTo>
                      <a:pt x="15539" y="3039"/>
                    </a:lnTo>
                    <a:lnTo>
                      <a:pt x="16346" y="3361"/>
                    </a:lnTo>
                    <a:lnTo>
                      <a:pt x="17118" y="3779"/>
                    </a:lnTo>
                    <a:lnTo>
                      <a:pt x="17835" y="4278"/>
                    </a:lnTo>
                    <a:lnTo>
                      <a:pt x="18495" y="4841"/>
                    </a:lnTo>
                    <a:lnTo>
                      <a:pt x="18789" y="5163"/>
                    </a:lnTo>
                    <a:lnTo>
                      <a:pt x="20902" y="3378"/>
                    </a:lnTo>
                    <a:lnTo>
                      <a:pt x="20479" y="2959"/>
                    </a:lnTo>
                    <a:lnTo>
                      <a:pt x="19598" y="2219"/>
                    </a:lnTo>
                    <a:lnTo>
                      <a:pt x="18642" y="1593"/>
                    </a:lnTo>
                    <a:lnTo>
                      <a:pt x="17614" y="1062"/>
                    </a:lnTo>
                    <a:lnTo>
                      <a:pt x="16548" y="643"/>
                    </a:lnTo>
                    <a:lnTo>
                      <a:pt x="15392" y="322"/>
                    </a:lnTo>
                    <a:lnTo>
                      <a:pt x="14179" y="113"/>
                    </a:lnTo>
                    <a:lnTo>
                      <a:pt x="12911" y="17"/>
                    </a:lnTo>
                    <a:lnTo>
                      <a:pt x="1225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87"/>
              <p:cNvSpPr/>
              <p:nvPr/>
            </p:nvSpPr>
            <p:spPr>
              <a:xfrm>
                <a:off x="840955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87"/>
              <p:cNvSpPr/>
              <p:nvPr/>
            </p:nvSpPr>
            <p:spPr>
              <a:xfrm>
                <a:off x="87497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7" y="3500"/>
                    </a:moveTo>
                    <a:lnTo>
                      <a:pt x="12745" y="3778"/>
                    </a:lnTo>
                    <a:lnTo>
                      <a:pt x="13940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40" y="17339"/>
                    </a:lnTo>
                    <a:lnTo>
                      <a:pt x="12745" y="17846"/>
                    </a:lnTo>
                    <a:lnTo>
                      <a:pt x="11457" y="18100"/>
                    </a:lnTo>
                    <a:lnTo>
                      <a:pt x="10765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91" y="17318"/>
                    </a:lnTo>
                    <a:lnTo>
                      <a:pt x="6468" y="16581"/>
                    </a:lnTo>
                    <a:lnTo>
                      <a:pt x="5967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3" y="11606"/>
                    </a:lnTo>
                    <a:lnTo>
                      <a:pt x="3938" y="10800"/>
                    </a:lnTo>
                    <a:lnTo>
                      <a:pt x="3963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7" y="5504"/>
                    </a:lnTo>
                    <a:lnTo>
                      <a:pt x="6468" y="5021"/>
                    </a:lnTo>
                    <a:lnTo>
                      <a:pt x="7591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3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70" y="5597"/>
                    </a:lnTo>
                    <a:lnTo>
                      <a:pt x="406" y="7531"/>
                    </a:lnTo>
                    <a:lnTo>
                      <a:pt x="25" y="9650"/>
                    </a:lnTo>
                    <a:lnTo>
                      <a:pt x="0" y="10800"/>
                    </a:lnTo>
                    <a:lnTo>
                      <a:pt x="25" y="11929"/>
                    </a:lnTo>
                    <a:lnTo>
                      <a:pt x="406" y="14071"/>
                    </a:lnTo>
                    <a:lnTo>
                      <a:pt x="1170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3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6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5" y="17731"/>
                    </a:lnTo>
                    <a:lnTo>
                      <a:pt x="20430" y="15981"/>
                    </a:lnTo>
                    <a:lnTo>
                      <a:pt x="21171" y="14047"/>
                    </a:lnTo>
                    <a:lnTo>
                      <a:pt x="21553" y="11929"/>
                    </a:lnTo>
                    <a:lnTo>
                      <a:pt x="21600" y="10800"/>
                    </a:lnTo>
                    <a:lnTo>
                      <a:pt x="21553" y="9671"/>
                    </a:lnTo>
                    <a:lnTo>
                      <a:pt x="21171" y="7531"/>
                    </a:lnTo>
                    <a:lnTo>
                      <a:pt x="20430" y="5597"/>
                    </a:lnTo>
                    <a:lnTo>
                      <a:pt x="19285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6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87"/>
              <p:cNvSpPr/>
              <p:nvPr/>
            </p:nvSpPr>
            <p:spPr>
              <a:xfrm>
                <a:off x="990511" y="62723"/>
                <a:ext cx="86508" cy="10071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3804"/>
                    </a:lnTo>
                    <a:lnTo>
                      <a:pt x="306" y="15616"/>
                    </a:lnTo>
                    <a:lnTo>
                      <a:pt x="888" y="17213"/>
                    </a:lnTo>
                    <a:lnTo>
                      <a:pt x="1776" y="18597"/>
                    </a:lnTo>
                    <a:lnTo>
                      <a:pt x="2358" y="19216"/>
                    </a:lnTo>
                    <a:lnTo>
                      <a:pt x="2941" y="19788"/>
                    </a:lnTo>
                    <a:lnTo>
                      <a:pt x="4414" y="20694"/>
                    </a:lnTo>
                    <a:lnTo>
                      <a:pt x="6135" y="21290"/>
                    </a:lnTo>
                    <a:lnTo>
                      <a:pt x="8161" y="21577"/>
                    </a:lnTo>
                    <a:lnTo>
                      <a:pt x="9300" y="21600"/>
                    </a:lnTo>
                    <a:lnTo>
                      <a:pt x="9882" y="21600"/>
                    </a:lnTo>
                    <a:lnTo>
                      <a:pt x="11049" y="21457"/>
                    </a:lnTo>
                    <a:lnTo>
                      <a:pt x="12188" y="21196"/>
                    </a:lnTo>
                    <a:lnTo>
                      <a:pt x="13298" y="20813"/>
                    </a:lnTo>
                    <a:lnTo>
                      <a:pt x="13826" y="20550"/>
                    </a:lnTo>
                    <a:lnTo>
                      <a:pt x="14353" y="20313"/>
                    </a:lnTo>
                    <a:lnTo>
                      <a:pt x="15296" y="19741"/>
                    </a:lnTo>
                    <a:lnTo>
                      <a:pt x="16103" y="19097"/>
                    </a:lnTo>
                    <a:lnTo>
                      <a:pt x="16740" y="18406"/>
                    </a:lnTo>
                    <a:lnTo>
                      <a:pt x="17017" y="18025"/>
                    </a:lnTo>
                    <a:lnTo>
                      <a:pt x="17239" y="18025"/>
                    </a:lnTo>
                    <a:lnTo>
                      <a:pt x="17239" y="20956"/>
                    </a:lnTo>
                    <a:lnTo>
                      <a:pt x="21600" y="20956"/>
                    </a:lnTo>
                    <a:lnTo>
                      <a:pt x="21600" y="0"/>
                    </a:lnTo>
                    <a:lnTo>
                      <a:pt x="17017" y="0"/>
                    </a:lnTo>
                    <a:lnTo>
                      <a:pt x="17017" y="12183"/>
                    </a:lnTo>
                    <a:lnTo>
                      <a:pt x="16769" y="13398"/>
                    </a:lnTo>
                    <a:lnTo>
                      <a:pt x="16325" y="14544"/>
                    </a:lnTo>
                    <a:lnTo>
                      <a:pt x="15656" y="15592"/>
                    </a:lnTo>
                    <a:lnTo>
                      <a:pt x="15212" y="16094"/>
                    </a:lnTo>
                    <a:lnTo>
                      <a:pt x="14768" y="16569"/>
                    </a:lnTo>
                    <a:lnTo>
                      <a:pt x="13742" y="17310"/>
                    </a:lnTo>
                    <a:lnTo>
                      <a:pt x="12603" y="17785"/>
                    </a:lnTo>
                    <a:lnTo>
                      <a:pt x="11298" y="18047"/>
                    </a:lnTo>
                    <a:lnTo>
                      <a:pt x="10605" y="18072"/>
                    </a:lnTo>
                    <a:lnTo>
                      <a:pt x="9856" y="18047"/>
                    </a:lnTo>
                    <a:lnTo>
                      <a:pt x="8550" y="17857"/>
                    </a:lnTo>
                    <a:lnTo>
                      <a:pt x="7412" y="17500"/>
                    </a:lnTo>
                    <a:lnTo>
                      <a:pt x="6469" y="16951"/>
                    </a:lnTo>
                    <a:lnTo>
                      <a:pt x="5719" y="16213"/>
                    </a:lnTo>
                    <a:lnTo>
                      <a:pt x="5134" y="15282"/>
                    </a:lnTo>
                    <a:lnTo>
                      <a:pt x="4774" y="14185"/>
                    </a:lnTo>
                    <a:lnTo>
                      <a:pt x="4581" y="12898"/>
                    </a:lnTo>
                    <a:lnTo>
                      <a:pt x="458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87"/>
              <p:cNvSpPr/>
              <p:nvPr/>
            </p:nvSpPr>
            <p:spPr>
              <a:xfrm>
                <a:off x="1092918" y="17466"/>
                <a:ext cx="97956" cy="146232"/>
              </a:xfrm>
              <a:custGeom>
                <a:rect b="b" l="l" r="r" t="t"/>
                <a:pathLst>
                  <a:path extrusionOk="0" h="21600" w="21600">
                    <a:moveTo>
                      <a:pt x="10860" y="8672"/>
                    </a:moveTo>
                    <a:lnTo>
                      <a:pt x="11596" y="8689"/>
                    </a:lnTo>
                    <a:lnTo>
                      <a:pt x="12920" y="8870"/>
                    </a:lnTo>
                    <a:lnTo>
                      <a:pt x="14121" y="9215"/>
                    </a:lnTo>
                    <a:lnTo>
                      <a:pt x="15226" y="9757"/>
                    </a:lnTo>
                    <a:lnTo>
                      <a:pt x="15740" y="10102"/>
                    </a:lnTo>
                    <a:lnTo>
                      <a:pt x="16229" y="10463"/>
                    </a:lnTo>
                    <a:lnTo>
                      <a:pt x="16965" y="11284"/>
                    </a:lnTo>
                    <a:lnTo>
                      <a:pt x="17456" y="12237"/>
                    </a:lnTo>
                    <a:lnTo>
                      <a:pt x="17726" y="13305"/>
                    </a:lnTo>
                    <a:lnTo>
                      <a:pt x="17751" y="13896"/>
                    </a:lnTo>
                    <a:lnTo>
                      <a:pt x="17726" y="14471"/>
                    </a:lnTo>
                    <a:lnTo>
                      <a:pt x="17481" y="15539"/>
                    </a:lnTo>
                    <a:lnTo>
                      <a:pt x="16990" y="16491"/>
                    </a:lnTo>
                    <a:lnTo>
                      <a:pt x="16229" y="17328"/>
                    </a:lnTo>
                    <a:lnTo>
                      <a:pt x="15740" y="17690"/>
                    </a:lnTo>
                    <a:lnTo>
                      <a:pt x="15226" y="18036"/>
                    </a:lnTo>
                    <a:lnTo>
                      <a:pt x="14121" y="18561"/>
                    </a:lnTo>
                    <a:lnTo>
                      <a:pt x="12896" y="18922"/>
                    </a:lnTo>
                    <a:lnTo>
                      <a:pt x="11573" y="19086"/>
                    </a:lnTo>
                    <a:lnTo>
                      <a:pt x="10860" y="19103"/>
                    </a:lnTo>
                    <a:lnTo>
                      <a:pt x="10175" y="19086"/>
                    </a:lnTo>
                    <a:lnTo>
                      <a:pt x="8874" y="18922"/>
                    </a:lnTo>
                    <a:lnTo>
                      <a:pt x="7650" y="18561"/>
                    </a:lnTo>
                    <a:lnTo>
                      <a:pt x="6545" y="18019"/>
                    </a:lnTo>
                    <a:lnTo>
                      <a:pt x="6031" y="17674"/>
                    </a:lnTo>
                    <a:lnTo>
                      <a:pt x="5540" y="17312"/>
                    </a:lnTo>
                    <a:lnTo>
                      <a:pt x="4781" y="16475"/>
                    </a:lnTo>
                    <a:lnTo>
                      <a:pt x="4290" y="15539"/>
                    </a:lnTo>
                    <a:lnTo>
                      <a:pt x="4020" y="14471"/>
                    </a:lnTo>
                    <a:lnTo>
                      <a:pt x="4020" y="13322"/>
                    </a:lnTo>
                    <a:lnTo>
                      <a:pt x="4290" y="12254"/>
                    </a:lnTo>
                    <a:lnTo>
                      <a:pt x="4781" y="11301"/>
                    </a:lnTo>
                    <a:lnTo>
                      <a:pt x="5540" y="10479"/>
                    </a:lnTo>
                    <a:lnTo>
                      <a:pt x="6031" y="10119"/>
                    </a:lnTo>
                    <a:lnTo>
                      <a:pt x="6545" y="9773"/>
                    </a:lnTo>
                    <a:lnTo>
                      <a:pt x="7650" y="9230"/>
                    </a:lnTo>
                    <a:lnTo>
                      <a:pt x="8874" y="8870"/>
                    </a:lnTo>
                    <a:lnTo>
                      <a:pt x="10175" y="8689"/>
                    </a:lnTo>
                    <a:lnTo>
                      <a:pt x="10860" y="8672"/>
                    </a:lnTo>
                    <a:close/>
                    <a:moveTo>
                      <a:pt x="17555" y="0"/>
                    </a:moveTo>
                    <a:lnTo>
                      <a:pt x="17555" y="6652"/>
                    </a:lnTo>
                    <a:lnTo>
                      <a:pt x="17751" y="8656"/>
                    </a:lnTo>
                    <a:lnTo>
                      <a:pt x="17555" y="8656"/>
                    </a:lnTo>
                    <a:lnTo>
                      <a:pt x="17308" y="8393"/>
                    </a:lnTo>
                    <a:lnTo>
                      <a:pt x="16695" y="7917"/>
                    </a:lnTo>
                    <a:lnTo>
                      <a:pt x="15984" y="7474"/>
                    </a:lnTo>
                    <a:lnTo>
                      <a:pt x="15127" y="7079"/>
                    </a:lnTo>
                    <a:lnTo>
                      <a:pt x="14635" y="6899"/>
                    </a:lnTo>
                    <a:lnTo>
                      <a:pt x="14146" y="6718"/>
                    </a:lnTo>
                    <a:lnTo>
                      <a:pt x="13116" y="6455"/>
                    </a:lnTo>
                    <a:lnTo>
                      <a:pt x="12013" y="6291"/>
                    </a:lnTo>
                    <a:lnTo>
                      <a:pt x="10837" y="6193"/>
                    </a:lnTo>
                    <a:lnTo>
                      <a:pt x="10223" y="6193"/>
                    </a:lnTo>
                    <a:lnTo>
                      <a:pt x="9193" y="6208"/>
                    </a:lnTo>
                    <a:lnTo>
                      <a:pt x="7258" y="6488"/>
                    </a:lnTo>
                    <a:lnTo>
                      <a:pt x="5443" y="7047"/>
                    </a:lnTo>
                    <a:lnTo>
                      <a:pt x="3801" y="7884"/>
                    </a:lnTo>
                    <a:lnTo>
                      <a:pt x="3040" y="8410"/>
                    </a:lnTo>
                    <a:lnTo>
                      <a:pt x="2304" y="8968"/>
                    </a:lnTo>
                    <a:lnTo>
                      <a:pt x="1151" y="10216"/>
                    </a:lnTo>
                    <a:lnTo>
                      <a:pt x="415" y="11580"/>
                    </a:lnTo>
                    <a:lnTo>
                      <a:pt x="23" y="13091"/>
                    </a:lnTo>
                    <a:lnTo>
                      <a:pt x="0" y="13896"/>
                    </a:lnTo>
                    <a:lnTo>
                      <a:pt x="23" y="14701"/>
                    </a:lnTo>
                    <a:lnTo>
                      <a:pt x="415" y="16195"/>
                    </a:lnTo>
                    <a:lnTo>
                      <a:pt x="1151" y="17575"/>
                    </a:lnTo>
                    <a:lnTo>
                      <a:pt x="2304" y="18807"/>
                    </a:lnTo>
                    <a:lnTo>
                      <a:pt x="3040" y="19381"/>
                    </a:lnTo>
                    <a:lnTo>
                      <a:pt x="3801" y="19908"/>
                    </a:lnTo>
                    <a:lnTo>
                      <a:pt x="5443" y="20729"/>
                    </a:lnTo>
                    <a:lnTo>
                      <a:pt x="7258" y="21288"/>
                    </a:lnTo>
                    <a:lnTo>
                      <a:pt x="9193" y="21566"/>
                    </a:lnTo>
                    <a:lnTo>
                      <a:pt x="10223" y="21600"/>
                    </a:lnTo>
                    <a:lnTo>
                      <a:pt x="10837" y="21583"/>
                    </a:lnTo>
                    <a:lnTo>
                      <a:pt x="11988" y="21501"/>
                    </a:lnTo>
                    <a:lnTo>
                      <a:pt x="13092" y="21320"/>
                    </a:lnTo>
                    <a:lnTo>
                      <a:pt x="14146" y="21041"/>
                    </a:lnTo>
                    <a:lnTo>
                      <a:pt x="14635" y="20860"/>
                    </a:lnTo>
                    <a:lnTo>
                      <a:pt x="15127" y="20664"/>
                    </a:lnTo>
                    <a:lnTo>
                      <a:pt x="15961" y="20268"/>
                    </a:lnTo>
                    <a:lnTo>
                      <a:pt x="16695" y="19825"/>
                    </a:lnTo>
                    <a:lnTo>
                      <a:pt x="17308" y="19349"/>
                    </a:lnTo>
                    <a:lnTo>
                      <a:pt x="17555" y="19086"/>
                    </a:lnTo>
                    <a:lnTo>
                      <a:pt x="17751" y="19086"/>
                    </a:lnTo>
                    <a:lnTo>
                      <a:pt x="17751" y="21107"/>
                    </a:lnTo>
                    <a:lnTo>
                      <a:pt x="21600" y="2110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87"/>
              <p:cNvSpPr/>
              <p:nvPr/>
            </p:nvSpPr>
            <p:spPr>
              <a:xfrm>
                <a:off x="1260371" y="17580"/>
                <a:ext cx="93312" cy="142884"/>
              </a:xfrm>
              <a:custGeom>
                <a:rect b="b" l="l" r="r" t="t"/>
                <a:pathLst>
                  <a:path extrusionOk="0" h="21600" w="21600">
                    <a:moveTo>
                      <a:pt x="12024" y="2688"/>
                    </a:moveTo>
                    <a:lnTo>
                      <a:pt x="13208" y="2840"/>
                    </a:lnTo>
                    <a:lnTo>
                      <a:pt x="14289" y="3142"/>
                    </a:lnTo>
                    <a:lnTo>
                      <a:pt x="15216" y="3580"/>
                    </a:lnTo>
                    <a:lnTo>
                      <a:pt x="15628" y="3866"/>
                    </a:lnTo>
                    <a:lnTo>
                      <a:pt x="16013" y="4151"/>
                    </a:lnTo>
                    <a:lnTo>
                      <a:pt x="16633" y="4774"/>
                    </a:lnTo>
                    <a:lnTo>
                      <a:pt x="17018" y="5413"/>
                    </a:lnTo>
                    <a:lnTo>
                      <a:pt x="17224" y="6102"/>
                    </a:lnTo>
                    <a:lnTo>
                      <a:pt x="17250" y="6455"/>
                    </a:lnTo>
                    <a:lnTo>
                      <a:pt x="17224" y="6790"/>
                    </a:lnTo>
                    <a:lnTo>
                      <a:pt x="17018" y="7479"/>
                    </a:lnTo>
                    <a:lnTo>
                      <a:pt x="16633" y="8118"/>
                    </a:lnTo>
                    <a:lnTo>
                      <a:pt x="16013" y="8741"/>
                    </a:lnTo>
                    <a:lnTo>
                      <a:pt x="15628" y="9026"/>
                    </a:lnTo>
                    <a:lnTo>
                      <a:pt x="15243" y="9312"/>
                    </a:lnTo>
                    <a:lnTo>
                      <a:pt x="14289" y="9749"/>
                    </a:lnTo>
                    <a:lnTo>
                      <a:pt x="13208" y="10052"/>
                    </a:lnTo>
                    <a:lnTo>
                      <a:pt x="12024" y="10202"/>
                    </a:lnTo>
                    <a:lnTo>
                      <a:pt x="4248" y="10202"/>
                    </a:lnTo>
                    <a:lnTo>
                      <a:pt x="4248" y="2688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48" y="21600"/>
                    </a:lnTo>
                    <a:lnTo>
                      <a:pt x="4248" y="12859"/>
                    </a:lnTo>
                    <a:lnTo>
                      <a:pt x="11276" y="12859"/>
                    </a:lnTo>
                    <a:lnTo>
                      <a:pt x="12307" y="12843"/>
                    </a:lnTo>
                    <a:lnTo>
                      <a:pt x="14264" y="12607"/>
                    </a:lnTo>
                    <a:lnTo>
                      <a:pt x="16066" y="12154"/>
                    </a:lnTo>
                    <a:lnTo>
                      <a:pt x="17764" y="11464"/>
                    </a:lnTo>
                    <a:lnTo>
                      <a:pt x="18536" y="11026"/>
                    </a:lnTo>
                    <a:lnTo>
                      <a:pt x="19258" y="10556"/>
                    </a:lnTo>
                    <a:lnTo>
                      <a:pt x="20416" y="9530"/>
                    </a:lnTo>
                    <a:lnTo>
                      <a:pt x="21188" y="8371"/>
                    </a:lnTo>
                    <a:lnTo>
                      <a:pt x="21576" y="7109"/>
                    </a:lnTo>
                    <a:lnTo>
                      <a:pt x="21600" y="6421"/>
                    </a:lnTo>
                    <a:lnTo>
                      <a:pt x="21576" y="5748"/>
                    </a:lnTo>
                    <a:lnTo>
                      <a:pt x="21188" y="4470"/>
                    </a:lnTo>
                    <a:lnTo>
                      <a:pt x="20416" y="3327"/>
                    </a:lnTo>
                    <a:lnTo>
                      <a:pt x="19285" y="2285"/>
                    </a:lnTo>
                    <a:lnTo>
                      <a:pt x="18536" y="1831"/>
                    </a:lnTo>
                    <a:lnTo>
                      <a:pt x="17764" y="1377"/>
                    </a:lnTo>
                    <a:lnTo>
                      <a:pt x="16066" y="705"/>
                    </a:lnTo>
                    <a:lnTo>
                      <a:pt x="14264" y="234"/>
                    </a:lnTo>
                    <a:lnTo>
                      <a:pt x="12307" y="16"/>
                    </a:lnTo>
                    <a:lnTo>
                      <a:pt x="1127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87"/>
              <p:cNvSpPr/>
              <p:nvPr/>
            </p:nvSpPr>
            <p:spPr>
              <a:xfrm>
                <a:off x="1370789" y="17580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87"/>
              <p:cNvSpPr/>
              <p:nvPr/>
            </p:nvSpPr>
            <p:spPr>
              <a:xfrm>
                <a:off x="1404918" y="59386"/>
                <a:ext cx="86832" cy="104274"/>
              </a:xfrm>
              <a:custGeom>
                <a:rect b="b" l="l" r="r" t="t"/>
                <a:pathLst>
                  <a:path extrusionOk="0" h="21600" w="21600">
                    <a:moveTo>
                      <a:pt x="12391" y="10891"/>
                    </a:moveTo>
                    <a:lnTo>
                      <a:pt x="14105" y="11053"/>
                    </a:lnTo>
                    <a:lnTo>
                      <a:pt x="15544" y="11374"/>
                    </a:lnTo>
                    <a:lnTo>
                      <a:pt x="16761" y="11881"/>
                    </a:lnTo>
                    <a:lnTo>
                      <a:pt x="17258" y="12204"/>
                    </a:lnTo>
                    <a:lnTo>
                      <a:pt x="17230" y="12804"/>
                    </a:lnTo>
                    <a:lnTo>
                      <a:pt x="16925" y="13908"/>
                    </a:lnTo>
                    <a:lnTo>
                      <a:pt x="16345" y="14944"/>
                    </a:lnTo>
                    <a:lnTo>
                      <a:pt x="15489" y="15912"/>
                    </a:lnTo>
                    <a:lnTo>
                      <a:pt x="14935" y="16349"/>
                    </a:lnTo>
                    <a:lnTo>
                      <a:pt x="14355" y="16763"/>
                    </a:lnTo>
                    <a:lnTo>
                      <a:pt x="13137" y="17430"/>
                    </a:lnTo>
                    <a:lnTo>
                      <a:pt x="11837" y="17868"/>
                    </a:lnTo>
                    <a:lnTo>
                      <a:pt x="10481" y="18076"/>
                    </a:lnTo>
                    <a:lnTo>
                      <a:pt x="9792" y="18100"/>
                    </a:lnTo>
                    <a:lnTo>
                      <a:pt x="9292" y="18100"/>
                    </a:lnTo>
                    <a:lnTo>
                      <a:pt x="8353" y="17983"/>
                    </a:lnTo>
                    <a:lnTo>
                      <a:pt x="7469" y="17777"/>
                    </a:lnTo>
                    <a:lnTo>
                      <a:pt x="6639" y="17478"/>
                    </a:lnTo>
                    <a:lnTo>
                      <a:pt x="6251" y="17270"/>
                    </a:lnTo>
                    <a:lnTo>
                      <a:pt x="5892" y="17040"/>
                    </a:lnTo>
                    <a:lnTo>
                      <a:pt x="5338" y="16534"/>
                    </a:lnTo>
                    <a:lnTo>
                      <a:pt x="4951" y="15934"/>
                    </a:lnTo>
                    <a:lnTo>
                      <a:pt x="4758" y="15267"/>
                    </a:lnTo>
                    <a:lnTo>
                      <a:pt x="4729" y="14922"/>
                    </a:lnTo>
                    <a:lnTo>
                      <a:pt x="4758" y="14506"/>
                    </a:lnTo>
                    <a:lnTo>
                      <a:pt x="4951" y="13746"/>
                    </a:lnTo>
                    <a:lnTo>
                      <a:pt x="5393" y="13055"/>
                    </a:lnTo>
                    <a:lnTo>
                      <a:pt x="6030" y="12388"/>
                    </a:lnTo>
                    <a:lnTo>
                      <a:pt x="6444" y="12089"/>
                    </a:lnTo>
                    <a:lnTo>
                      <a:pt x="6886" y="11790"/>
                    </a:lnTo>
                    <a:lnTo>
                      <a:pt x="7937" y="11352"/>
                    </a:lnTo>
                    <a:lnTo>
                      <a:pt x="9183" y="11053"/>
                    </a:lnTo>
                    <a:lnTo>
                      <a:pt x="10622" y="10891"/>
                    </a:lnTo>
                    <a:close/>
                    <a:moveTo>
                      <a:pt x="10786" y="0"/>
                    </a:moveTo>
                    <a:lnTo>
                      <a:pt x="9792" y="22"/>
                    </a:lnTo>
                    <a:lnTo>
                      <a:pt x="7966" y="206"/>
                    </a:lnTo>
                    <a:lnTo>
                      <a:pt x="6334" y="598"/>
                    </a:lnTo>
                    <a:lnTo>
                      <a:pt x="4896" y="1174"/>
                    </a:lnTo>
                    <a:lnTo>
                      <a:pt x="4259" y="1566"/>
                    </a:lnTo>
                    <a:lnTo>
                      <a:pt x="3652" y="1934"/>
                    </a:lnTo>
                    <a:lnTo>
                      <a:pt x="2601" y="2762"/>
                    </a:lnTo>
                    <a:lnTo>
                      <a:pt x="1771" y="3591"/>
                    </a:lnTo>
                    <a:lnTo>
                      <a:pt x="1163" y="4467"/>
                    </a:lnTo>
                    <a:lnTo>
                      <a:pt x="942" y="4928"/>
                    </a:lnTo>
                    <a:lnTo>
                      <a:pt x="5117" y="6425"/>
                    </a:lnTo>
                    <a:lnTo>
                      <a:pt x="5283" y="6078"/>
                    </a:lnTo>
                    <a:lnTo>
                      <a:pt x="5726" y="5456"/>
                    </a:lnTo>
                    <a:lnTo>
                      <a:pt x="6251" y="4928"/>
                    </a:lnTo>
                    <a:lnTo>
                      <a:pt x="6943" y="4467"/>
                    </a:lnTo>
                    <a:lnTo>
                      <a:pt x="7328" y="4259"/>
                    </a:lnTo>
                    <a:lnTo>
                      <a:pt x="8158" y="3914"/>
                    </a:lnTo>
                    <a:lnTo>
                      <a:pt x="9956" y="3522"/>
                    </a:lnTo>
                    <a:lnTo>
                      <a:pt x="10926" y="3477"/>
                    </a:lnTo>
                    <a:lnTo>
                      <a:pt x="11589" y="3500"/>
                    </a:lnTo>
                    <a:lnTo>
                      <a:pt x="12833" y="3661"/>
                    </a:lnTo>
                    <a:lnTo>
                      <a:pt x="13967" y="4007"/>
                    </a:lnTo>
                    <a:lnTo>
                      <a:pt x="14990" y="4512"/>
                    </a:lnTo>
                    <a:lnTo>
                      <a:pt x="15461" y="4835"/>
                    </a:lnTo>
                    <a:lnTo>
                      <a:pt x="15874" y="5181"/>
                    </a:lnTo>
                    <a:lnTo>
                      <a:pt x="16566" y="5963"/>
                    </a:lnTo>
                    <a:lnTo>
                      <a:pt x="17037" y="6838"/>
                    </a:lnTo>
                    <a:lnTo>
                      <a:pt x="17258" y="7852"/>
                    </a:lnTo>
                    <a:lnTo>
                      <a:pt x="17287" y="8404"/>
                    </a:lnTo>
                    <a:lnTo>
                      <a:pt x="17287" y="8981"/>
                    </a:lnTo>
                    <a:lnTo>
                      <a:pt x="16623" y="8682"/>
                    </a:lnTo>
                    <a:lnTo>
                      <a:pt x="15156" y="8220"/>
                    </a:lnTo>
                    <a:lnTo>
                      <a:pt x="13496" y="7898"/>
                    </a:lnTo>
                    <a:lnTo>
                      <a:pt x="11673" y="7759"/>
                    </a:lnTo>
                    <a:lnTo>
                      <a:pt x="10676" y="7737"/>
                    </a:lnTo>
                    <a:lnTo>
                      <a:pt x="9571" y="7759"/>
                    </a:lnTo>
                    <a:lnTo>
                      <a:pt x="7495" y="7991"/>
                    </a:lnTo>
                    <a:lnTo>
                      <a:pt x="5588" y="8450"/>
                    </a:lnTo>
                    <a:lnTo>
                      <a:pt x="3845" y="9165"/>
                    </a:lnTo>
                    <a:lnTo>
                      <a:pt x="3070" y="9624"/>
                    </a:lnTo>
                    <a:lnTo>
                      <a:pt x="2352" y="10085"/>
                    </a:lnTo>
                    <a:lnTo>
                      <a:pt x="1189" y="11214"/>
                    </a:lnTo>
                    <a:lnTo>
                      <a:pt x="416" y="12503"/>
                    </a:lnTo>
                    <a:lnTo>
                      <a:pt x="29" y="13978"/>
                    </a:lnTo>
                    <a:lnTo>
                      <a:pt x="0" y="14805"/>
                    </a:lnTo>
                    <a:lnTo>
                      <a:pt x="29" y="15544"/>
                    </a:lnTo>
                    <a:lnTo>
                      <a:pt x="359" y="16924"/>
                    </a:lnTo>
                    <a:lnTo>
                      <a:pt x="996" y="18169"/>
                    </a:lnTo>
                    <a:lnTo>
                      <a:pt x="1964" y="19250"/>
                    </a:lnTo>
                    <a:lnTo>
                      <a:pt x="2601" y="19711"/>
                    </a:lnTo>
                    <a:lnTo>
                      <a:pt x="3265" y="20171"/>
                    </a:lnTo>
                    <a:lnTo>
                      <a:pt x="4703" y="20862"/>
                    </a:lnTo>
                    <a:lnTo>
                      <a:pt x="6334" y="21323"/>
                    </a:lnTo>
                    <a:lnTo>
                      <a:pt x="8104" y="21576"/>
                    </a:lnTo>
                    <a:lnTo>
                      <a:pt x="9071" y="21600"/>
                    </a:lnTo>
                    <a:lnTo>
                      <a:pt x="9709" y="21576"/>
                    </a:lnTo>
                    <a:lnTo>
                      <a:pt x="10926" y="21461"/>
                    </a:lnTo>
                    <a:lnTo>
                      <a:pt x="12086" y="21254"/>
                    </a:lnTo>
                    <a:lnTo>
                      <a:pt x="13166" y="20931"/>
                    </a:lnTo>
                    <a:lnTo>
                      <a:pt x="14160" y="20493"/>
                    </a:lnTo>
                    <a:lnTo>
                      <a:pt x="15073" y="19941"/>
                    </a:lnTo>
                    <a:lnTo>
                      <a:pt x="15931" y="19274"/>
                    </a:lnTo>
                    <a:lnTo>
                      <a:pt x="16704" y="18513"/>
                    </a:lnTo>
                    <a:lnTo>
                      <a:pt x="17037" y="18076"/>
                    </a:lnTo>
                    <a:lnTo>
                      <a:pt x="17258" y="18076"/>
                    </a:lnTo>
                    <a:lnTo>
                      <a:pt x="17258" y="20909"/>
                    </a:lnTo>
                    <a:lnTo>
                      <a:pt x="21600" y="20909"/>
                    </a:lnTo>
                    <a:lnTo>
                      <a:pt x="21600" y="8658"/>
                    </a:lnTo>
                    <a:lnTo>
                      <a:pt x="21571" y="7668"/>
                    </a:lnTo>
                    <a:lnTo>
                      <a:pt x="21186" y="5825"/>
                    </a:lnTo>
                    <a:lnTo>
                      <a:pt x="20411" y="4237"/>
                    </a:lnTo>
                    <a:lnTo>
                      <a:pt x="19277" y="2855"/>
                    </a:lnTo>
                    <a:lnTo>
                      <a:pt x="18530" y="2279"/>
                    </a:lnTo>
                    <a:lnTo>
                      <a:pt x="17755" y="1726"/>
                    </a:lnTo>
                    <a:lnTo>
                      <a:pt x="16015" y="875"/>
                    </a:lnTo>
                    <a:lnTo>
                      <a:pt x="14077" y="299"/>
                    </a:lnTo>
                    <a:lnTo>
                      <a:pt x="11948" y="22"/>
                    </a:lnTo>
                    <a:lnTo>
                      <a:pt x="10786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87"/>
              <p:cNvSpPr/>
              <p:nvPr/>
            </p:nvSpPr>
            <p:spPr>
              <a:xfrm>
                <a:off x="1504218" y="32809"/>
                <a:ext cx="63396" cy="129330"/>
              </a:xfrm>
              <a:custGeom>
                <a:rect b="b" l="l" r="r" t="t"/>
                <a:pathLst>
                  <a:path extrusionOk="0" h="21600" w="21600">
                    <a:moveTo>
                      <a:pt x="5797" y="0"/>
                    </a:moveTo>
                    <a:lnTo>
                      <a:pt x="5797" y="4996"/>
                    </a:lnTo>
                    <a:lnTo>
                      <a:pt x="0" y="4996"/>
                    </a:lnTo>
                    <a:lnTo>
                      <a:pt x="0" y="7781"/>
                    </a:lnTo>
                    <a:lnTo>
                      <a:pt x="5797" y="7781"/>
                    </a:lnTo>
                    <a:lnTo>
                      <a:pt x="5797" y="16380"/>
                    </a:lnTo>
                    <a:lnTo>
                      <a:pt x="5836" y="16976"/>
                    </a:lnTo>
                    <a:lnTo>
                      <a:pt x="6178" y="18089"/>
                    </a:lnTo>
                    <a:lnTo>
                      <a:pt x="6859" y="19055"/>
                    </a:lnTo>
                    <a:lnTo>
                      <a:pt x="7882" y="19872"/>
                    </a:lnTo>
                    <a:lnTo>
                      <a:pt x="8563" y="20225"/>
                    </a:lnTo>
                    <a:lnTo>
                      <a:pt x="9283" y="20559"/>
                    </a:lnTo>
                    <a:lnTo>
                      <a:pt x="10952" y="21060"/>
                    </a:lnTo>
                    <a:lnTo>
                      <a:pt x="12962" y="21413"/>
                    </a:lnTo>
                    <a:lnTo>
                      <a:pt x="15272" y="21581"/>
                    </a:lnTo>
                    <a:lnTo>
                      <a:pt x="16559" y="21600"/>
                    </a:lnTo>
                    <a:lnTo>
                      <a:pt x="17999" y="21581"/>
                    </a:lnTo>
                    <a:lnTo>
                      <a:pt x="20541" y="21340"/>
                    </a:lnTo>
                    <a:lnTo>
                      <a:pt x="21600" y="21154"/>
                    </a:lnTo>
                    <a:lnTo>
                      <a:pt x="19404" y="18536"/>
                    </a:lnTo>
                    <a:lnTo>
                      <a:pt x="18798" y="18646"/>
                    </a:lnTo>
                    <a:lnTo>
                      <a:pt x="17393" y="18777"/>
                    </a:lnTo>
                    <a:lnTo>
                      <a:pt x="16559" y="18794"/>
                    </a:lnTo>
                    <a:lnTo>
                      <a:pt x="16031" y="18777"/>
                    </a:lnTo>
                    <a:lnTo>
                      <a:pt x="15044" y="18702"/>
                    </a:lnTo>
                    <a:lnTo>
                      <a:pt x="14174" y="18536"/>
                    </a:lnTo>
                    <a:lnTo>
                      <a:pt x="13490" y="18275"/>
                    </a:lnTo>
                    <a:lnTo>
                      <a:pt x="12923" y="17940"/>
                    </a:lnTo>
                    <a:lnTo>
                      <a:pt x="12506" y="17533"/>
                    </a:lnTo>
                    <a:lnTo>
                      <a:pt x="12128" y="16752"/>
                    </a:lnTo>
                    <a:lnTo>
                      <a:pt x="12050" y="16121"/>
                    </a:lnTo>
                    <a:lnTo>
                      <a:pt x="12050" y="7781"/>
                    </a:lnTo>
                    <a:lnTo>
                      <a:pt x="20199" y="7781"/>
                    </a:lnTo>
                    <a:lnTo>
                      <a:pt x="20199" y="4996"/>
                    </a:lnTo>
                    <a:lnTo>
                      <a:pt x="12050" y="4996"/>
                    </a:lnTo>
                    <a:lnTo>
                      <a:pt x="1205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87"/>
              <p:cNvSpPr/>
              <p:nvPr/>
            </p:nvSpPr>
            <p:spPr>
              <a:xfrm>
                <a:off x="1576711" y="16911"/>
                <a:ext cx="67824" cy="143532"/>
              </a:xfrm>
              <a:custGeom>
                <a:rect b="b" l="l" r="r" t="t"/>
                <a:pathLst>
                  <a:path extrusionOk="0" h="21600" w="21600">
                    <a:moveTo>
                      <a:pt x="15688" y="0"/>
                    </a:moveTo>
                    <a:lnTo>
                      <a:pt x="13456" y="167"/>
                    </a:lnTo>
                    <a:lnTo>
                      <a:pt x="11438" y="502"/>
                    </a:lnTo>
                    <a:lnTo>
                      <a:pt x="9666" y="1020"/>
                    </a:lnTo>
                    <a:lnTo>
                      <a:pt x="8890" y="1355"/>
                    </a:lnTo>
                    <a:lnTo>
                      <a:pt x="8180" y="1689"/>
                    </a:lnTo>
                    <a:lnTo>
                      <a:pt x="7011" y="2476"/>
                    </a:lnTo>
                    <a:lnTo>
                      <a:pt x="6268" y="3379"/>
                    </a:lnTo>
                    <a:lnTo>
                      <a:pt x="5879" y="4401"/>
                    </a:lnTo>
                    <a:lnTo>
                      <a:pt x="5842" y="4952"/>
                    </a:lnTo>
                    <a:lnTo>
                      <a:pt x="5842" y="6894"/>
                    </a:lnTo>
                    <a:lnTo>
                      <a:pt x="0" y="6894"/>
                    </a:lnTo>
                    <a:lnTo>
                      <a:pt x="0" y="9402"/>
                    </a:lnTo>
                    <a:lnTo>
                      <a:pt x="5842" y="9402"/>
                    </a:lnTo>
                    <a:lnTo>
                      <a:pt x="5842" y="21600"/>
                    </a:lnTo>
                    <a:lnTo>
                      <a:pt x="11684" y="21600"/>
                    </a:lnTo>
                    <a:lnTo>
                      <a:pt x="11684" y="9402"/>
                    </a:lnTo>
                    <a:lnTo>
                      <a:pt x="19831" y="9402"/>
                    </a:lnTo>
                    <a:lnTo>
                      <a:pt x="19831" y="6909"/>
                    </a:lnTo>
                    <a:lnTo>
                      <a:pt x="11684" y="6909"/>
                    </a:lnTo>
                    <a:lnTo>
                      <a:pt x="11684" y="4752"/>
                    </a:lnTo>
                    <a:lnTo>
                      <a:pt x="11898" y="4199"/>
                    </a:lnTo>
                    <a:lnTo>
                      <a:pt x="12251" y="3730"/>
                    </a:lnTo>
                    <a:lnTo>
                      <a:pt x="12783" y="3346"/>
                    </a:lnTo>
                    <a:lnTo>
                      <a:pt x="13137" y="3179"/>
                    </a:lnTo>
                    <a:lnTo>
                      <a:pt x="13526" y="3011"/>
                    </a:lnTo>
                    <a:lnTo>
                      <a:pt x="14376" y="2761"/>
                    </a:lnTo>
                    <a:lnTo>
                      <a:pt x="15298" y="2610"/>
                    </a:lnTo>
                    <a:lnTo>
                      <a:pt x="16361" y="2526"/>
                    </a:lnTo>
                    <a:lnTo>
                      <a:pt x="17706" y="2526"/>
                    </a:lnTo>
                    <a:lnTo>
                      <a:pt x="19052" y="2643"/>
                    </a:lnTo>
                    <a:lnTo>
                      <a:pt x="19582" y="2761"/>
                    </a:lnTo>
                    <a:lnTo>
                      <a:pt x="21600" y="384"/>
                    </a:lnTo>
                    <a:lnTo>
                      <a:pt x="20644" y="200"/>
                    </a:lnTo>
                    <a:lnTo>
                      <a:pt x="1827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87"/>
              <p:cNvSpPr/>
              <p:nvPr/>
            </p:nvSpPr>
            <p:spPr>
              <a:xfrm>
                <a:off x="1644989" y="59491"/>
                <a:ext cx="100656" cy="104274"/>
              </a:xfrm>
              <a:custGeom>
                <a:rect b="b" l="l" r="r" t="t"/>
                <a:pathLst>
                  <a:path extrusionOk="0" h="21600" w="21600">
                    <a:moveTo>
                      <a:pt x="11455" y="3500"/>
                    </a:moveTo>
                    <a:lnTo>
                      <a:pt x="12745" y="3778"/>
                    </a:lnTo>
                    <a:lnTo>
                      <a:pt x="13938" y="4284"/>
                    </a:lnTo>
                    <a:lnTo>
                      <a:pt x="15060" y="5021"/>
                    </a:lnTo>
                    <a:lnTo>
                      <a:pt x="15561" y="5504"/>
                    </a:lnTo>
                    <a:lnTo>
                      <a:pt x="16039" y="6011"/>
                    </a:lnTo>
                    <a:lnTo>
                      <a:pt x="16802" y="7163"/>
                    </a:lnTo>
                    <a:lnTo>
                      <a:pt x="17328" y="8497"/>
                    </a:lnTo>
                    <a:lnTo>
                      <a:pt x="17566" y="9994"/>
                    </a:lnTo>
                    <a:lnTo>
                      <a:pt x="17590" y="10800"/>
                    </a:lnTo>
                    <a:lnTo>
                      <a:pt x="17566" y="11606"/>
                    </a:lnTo>
                    <a:lnTo>
                      <a:pt x="17328" y="13103"/>
                    </a:lnTo>
                    <a:lnTo>
                      <a:pt x="16802" y="14415"/>
                    </a:lnTo>
                    <a:lnTo>
                      <a:pt x="16039" y="15589"/>
                    </a:lnTo>
                    <a:lnTo>
                      <a:pt x="15561" y="16096"/>
                    </a:lnTo>
                    <a:lnTo>
                      <a:pt x="15060" y="16581"/>
                    </a:lnTo>
                    <a:lnTo>
                      <a:pt x="13938" y="17339"/>
                    </a:lnTo>
                    <a:lnTo>
                      <a:pt x="12745" y="17846"/>
                    </a:lnTo>
                    <a:lnTo>
                      <a:pt x="11455" y="18100"/>
                    </a:lnTo>
                    <a:lnTo>
                      <a:pt x="10763" y="18123"/>
                    </a:lnTo>
                    <a:lnTo>
                      <a:pt x="10072" y="18100"/>
                    </a:lnTo>
                    <a:lnTo>
                      <a:pt x="8783" y="17824"/>
                    </a:lnTo>
                    <a:lnTo>
                      <a:pt x="7589" y="17318"/>
                    </a:lnTo>
                    <a:lnTo>
                      <a:pt x="6468" y="16581"/>
                    </a:lnTo>
                    <a:lnTo>
                      <a:pt x="5965" y="16096"/>
                    </a:lnTo>
                    <a:lnTo>
                      <a:pt x="5489" y="15567"/>
                    </a:lnTo>
                    <a:lnTo>
                      <a:pt x="4726" y="14415"/>
                    </a:lnTo>
                    <a:lnTo>
                      <a:pt x="4201" y="13081"/>
                    </a:lnTo>
                    <a:lnTo>
                      <a:pt x="3960" y="11606"/>
                    </a:lnTo>
                    <a:lnTo>
                      <a:pt x="3938" y="10800"/>
                    </a:lnTo>
                    <a:lnTo>
                      <a:pt x="3960" y="9994"/>
                    </a:lnTo>
                    <a:lnTo>
                      <a:pt x="4201" y="8497"/>
                    </a:lnTo>
                    <a:lnTo>
                      <a:pt x="4726" y="7185"/>
                    </a:lnTo>
                    <a:lnTo>
                      <a:pt x="5489" y="6011"/>
                    </a:lnTo>
                    <a:lnTo>
                      <a:pt x="5965" y="5504"/>
                    </a:lnTo>
                    <a:lnTo>
                      <a:pt x="6468" y="5021"/>
                    </a:lnTo>
                    <a:lnTo>
                      <a:pt x="7589" y="4261"/>
                    </a:lnTo>
                    <a:lnTo>
                      <a:pt x="8783" y="3754"/>
                    </a:lnTo>
                    <a:lnTo>
                      <a:pt x="10072" y="3500"/>
                    </a:lnTo>
                    <a:close/>
                    <a:moveTo>
                      <a:pt x="10788" y="0"/>
                    </a:moveTo>
                    <a:lnTo>
                      <a:pt x="9641" y="48"/>
                    </a:lnTo>
                    <a:lnTo>
                      <a:pt x="7494" y="416"/>
                    </a:lnTo>
                    <a:lnTo>
                      <a:pt x="5536" y="1198"/>
                    </a:lnTo>
                    <a:lnTo>
                      <a:pt x="3819" y="2350"/>
                    </a:lnTo>
                    <a:lnTo>
                      <a:pt x="3031" y="3087"/>
                    </a:lnTo>
                    <a:lnTo>
                      <a:pt x="2315" y="3869"/>
                    </a:lnTo>
                    <a:lnTo>
                      <a:pt x="1168" y="5597"/>
                    </a:lnTo>
                    <a:lnTo>
                      <a:pt x="404" y="7531"/>
                    </a:lnTo>
                    <a:lnTo>
                      <a:pt x="23" y="9650"/>
                    </a:lnTo>
                    <a:lnTo>
                      <a:pt x="0" y="10800"/>
                    </a:lnTo>
                    <a:lnTo>
                      <a:pt x="23" y="11929"/>
                    </a:lnTo>
                    <a:lnTo>
                      <a:pt x="404" y="14071"/>
                    </a:lnTo>
                    <a:lnTo>
                      <a:pt x="1168" y="16005"/>
                    </a:lnTo>
                    <a:lnTo>
                      <a:pt x="2315" y="17731"/>
                    </a:lnTo>
                    <a:lnTo>
                      <a:pt x="3031" y="18515"/>
                    </a:lnTo>
                    <a:lnTo>
                      <a:pt x="3819" y="19252"/>
                    </a:lnTo>
                    <a:lnTo>
                      <a:pt x="5536" y="20402"/>
                    </a:lnTo>
                    <a:lnTo>
                      <a:pt x="7494" y="21186"/>
                    </a:lnTo>
                    <a:lnTo>
                      <a:pt x="9641" y="21554"/>
                    </a:lnTo>
                    <a:lnTo>
                      <a:pt x="10788" y="21600"/>
                    </a:lnTo>
                    <a:lnTo>
                      <a:pt x="11957" y="21554"/>
                    </a:lnTo>
                    <a:lnTo>
                      <a:pt x="14104" y="21186"/>
                    </a:lnTo>
                    <a:lnTo>
                      <a:pt x="16039" y="20402"/>
                    </a:lnTo>
                    <a:lnTo>
                      <a:pt x="17781" y="19252"/>
                    </a:lnTo>
                    <a:lnTo>
                      <a:pt x="18544" y="18515"/>
                    </a:lnTo>
                    <a:lnTo>
                      <a:pt x="19283" y="17731"/>
                    </a:lnTo>
                    <a:lnTo>
                      <a:pt x="20430" y="15981"/>
                    </a:lnTo>
                    <a:lnTo>
                      <a:pt x="21169" y="14047"/>
                    </a:lnTo>
                    <a:lnTo>
                      <a:pt x="21551" y="11929"/>
                    </a:lnTo>
                    <a:lnTo>
                      <a:pt x="21600" y="10800"/>
                    </a:lnTo>
                    <a:lnTo>
                      <a:pt x="21551" y="9671"/>
                    </a:lnTo>
                    <a:lnTo>
                      <a:pt x="21169" y="7531"/>
                    </a:lnTo>
                    <a:lnTo>
                      <a:pt x="20430" y="5597"/>
                    </a:lnTo>
                    <a:lnTo>
                      <a:pt x="19283" y="3869"/>
                    </a:lnTo>
                    <a:lnTo>
                      <a:pt x="18544" y="3087"/>
                    </a:lnTo>
                    <a:lnTo>
                      <a:pt x="17781" y="2350"/>
                    </a:lnTo>
                    <a:lnTo>
                      <a:pt x="16039" y="1198"/>
                    </a:lnTo>
                    <a:lnTo>
                      <a:pt x="14104" y="416"/>
                    </a:lnTo>
                    <a:lnTo>
                      <a:pt x="11957" y="48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87"/>
              <p:cNvSpPr/>
              <p:nvPr/>
            </p:nvSpPr>
            <p:spPr>
              <a:xfrm>
                <a:off x="1760292" y="60380"/>
                <a:ext cx="60480" cy="100062"/>
              </a:xfrm>
              <a:custGeom>
                <a:rect b="b" l="l" r="r" t="t"/>
                <a:pathLst>
                  <a:path extrusionOk="0" h="21600" w="21600">
                    <a:moveTo>
                      <a:pt x="15964" y="0"/>
                    </a:moveTo>
                    <a:lnTo>
                      <a:pt x="14492" y="144"/>
                    </a:lnTo>
                    <a:lnTo>
                      <a:pt x="12983" y="409"/>
                    </a:lnTo>
                    <a:lnTo>
                      <a:pt x="11474" y="840"/>
                    </a:lnTo>
                    <a:lnTo>
                      <a:pt x="10682" y="1104"/>
                    </a:lnTo>
                    <a:lnTo>
                      <a:pt x="9928" y="1393"/>
                    </a:lnTo>
                    <a:lnTo>
                      <a:pt x="8617" y="2041"/>
                    </a:lnTo>
                    <a:lnTo>
                      <a:pt x="7582" y="2736"/>
                    </a:lnTo>
                    <a:lnTo>
                      <a:pt x="6828" y="3528"/>
                    </a:lnTo>
                    <a:lnTo>
                      <a:pt x="6551" y="3962"/>
                    </a:lnTo>
                    <a:lnTo>
                      <a:pt x="6275" y="3962"/>
                    </a:lnTo>
                    <a:lnTo>
                      <a:pt x="6275" y="506"/>
                    </a:lnTo>
                    <a:lnTo>
                      <a:pt x="0" y="506"/>
                    </a:lnTo>
                    <a:lnTo>
                      <a:pt x="0" y="21600"/>
                    </a:lnTo>
                    <a:lnTo>
                      <a:pt x="6592" y="21600"/>
                    </a:lnTo>
                    <a:lnTo>
                      <a:pt x="6592" y="10080"/>
                    </a:lnTo>
                    <a:lnTo>
                      <a:pt x="6630" y="9384"/>
                    </a:lnTo>
                    <a:lnTo>
                      <a:pt x="6988" y="8136"/>
                    </a:lnTo>
                    <a:lnTo>
                      <a:pt x="7664" y="7032"/>
                    </a:lnTo>
                    <a:lnTo>
                      <a:pt x="8695" y="6048"/>
                    </a:lnTo>
                    <a:lnTo>
                      <a:pt x="9330" y="5617"/>
                    </a:lnTo>
                    <a:lnTo>
                      <a:pt x="10047" y="5185"/>
                    </a:lnTo>
                    <a:lnTo>
                      <a:pt x="11515" y="4560"/>
                    </a:lnTo>
                    <a:lnTo>
                      <a:pt x="13065" y="4129"/>
                    </a:lnTo>
                    <a:lnTo>
                      <a:pt x="14772" y="3912"/>
                    </a:lnTo>
                    <a:lnTo>
                      <a:pt x="15646" y="3890"/>
                    </a:lnTo>
                    <a:lnTo>
                      <a:pt x="16677" y="3912"/>
                    </a:lnTo>
                    <a:lnTo>
                      <a:pt x="18425" y="4057"/>
                    </a:lnTo>
                    <a:lnTo>
                      <a:pt x="19098" y="4201"/>
                    </a:lnTo>
                    <a:lnTo>
                      <a:pt x="21600" y="506"/>
                    </a:lnTo>
                    <a:lnTo>
                      <a:pt x="20569" y="264"/>
                    </a:lnTo>
                    <a:lnTo>
                      <a:pt x="18108" y="25"/>
                    </a:lnTo>
                    <a:lnTo>
                      <a:pt x="1667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87"/>
              <p:cNvSpPr/>
              <p:nvPr/>
            </p:nvSpPr>
            <p:spPr>
              <a:xfrm>
                <a:off x="1832785" y="59721"/>
                <a:ext cx="148230" cy="101304"/>
              </a:xfrm>
              <a:custGeom>
                <a:rect b="b" l="l" r="r" t="t"/>
                <a:pathLst>
                  <a:path extrusionOk="0" h="21600" w="21600">
                    <a:moveTo>
                      <a:pt x="6757" y="0"/>
                    </a:moveTo>
                    <a:lnTo>
                      <a:pt x="6126" y="141"/>
                    </a:lnTo>
                    <a:lnTo>
                      <a:pt x="5493" y="402"/>
                    </a:lnTo>
                    <a:lnTo>
                      <a:pt x="4862" y="781"/>
                    </a:lnTo>
                    <a:lnTo>
                      <a:pt x="4554" y="1019"/>
                    </a:lnTo>
                    <a:lnTo>
                      <a:pt x="4230" y="1280"/>
                    </a:lnTo>
                    <a:lnTo>
                      <a:pt x="3679" y="1872"/>
                    </a:lnTo>
                    <a:lnTo>
                      <a:pt x="3209" y="2489"/>
                    </a:lnTo>
                    <a:lnTo>
                      <a:pt x="2820" y="3176"/>
                    </a:lnTo>
                    <a:lnTo>
                      <a:pt x="2674" y="3555"/>
                    </a:lnTo>
                    <a:lnTo>
                      <a:pt x="2544" y="3555"/>
                    </a:lnTo>
                    <a:lnTo>
                      <a:pt x="2544" y="640"/>
                    </a:lnTo>
                    <a:lnTo>
                      <a:pt x="0" y="640"/>
                    </a:lnTo>
                    <a:lnTo>
                      <a:pt x="0" y="21600"/>
                    </a:lnTo>
                    <a:lnTo>
                      <a:pt x="2641" y="21600"/>
                    </a:lnTo>
                    <a:lnTo>
                      <a:pt x="2641" y="10077"/>
                    </a:lnTo>
                    <a:lnTo>
                      <a:pt x="2658" y="9437"/>
                    </a:lnTo>
                    <a:lnTo>
                      <a:pt x="2788" y="8251"/>
                    </a:lnTo>
                    <a:lnTo>
                      <a:pt x="3047" y="7137"/>
                    </a:lnTo>
                    <a:lnTo>
                      <a:pt x="3436" y="6094"/>
                    </a:lnTo>
                    <a:lnTo>
                      <a:pt x="3679" y="5596"/>
                    </a:lnTo>
                    <a:lnTo>
                      <a:pt x="3939" y="5121"/>
                    </a:lnTo>
                    <a:lnTo>
                      <a:pt x="4506" y="4385"/>
                    </a:lnTo>
                    <a:lnTo>
                      <a:pt x="5170" y="3888"/>
                    </a:lnTo>
                    <a:lnTo>
                      <a:pt x="5882" y="3651"/>
                    </a:lnTo>
                    <a:lnTo>
                      <a:pt x="6272" y="3627"/>
                    </a:lnTo>
                    <a:lnTo>
                      <a:pt x="6661" y="3651"/>
                    </a:lnTo>
                    <a:lnTo>
                      <a:pt x="7357" y="3794"/>
                    </a:lnTo>
                    <a:lnTo>
                      <a:pt x="7957" y="4124"/>
                    </a:lnTo>
                    <a:lnTo>
                      <a:pt x="8459" y="4624"/>
                    </a:lnTo>
                    <a:lnTo>
                      <a:pt x="8653" y="4932"/>
                    </a:lnTo>
                    <a:lnTo>
                      <a:pt x="8848" y="5286"/>
                    </a:lnTo>
                    <a:lnTo>
                      <a:pt x="9139" y="6187"/>
                    </a:lnTo>
                    <a:lnTo>
                      <a:pt x="9350" y="7303"/>
                    </a:lnTo>
                    <a:lnTo>
                      <a:pt x="9447" y="8654"/>
                    </a:lnTo>
                    <a:lnTo>
                      <a:pt x="9447" y="21578"/>
                    </a:lnTo>
                    <a:lnTo>
                      <a:pt x="12121" y="21578"/>
                    </a:lnTo>
                    <a:lnTo>
                      <a:pt x="12121" y="10028"/>
                    </a:lnTo>
                    <a:lnTo>
                      <a:pt x="12137" y="9413"/>
                    </a:lnTo>
                    <a:lnTo>
                      <a:pt x="12267" y="8228"/>
                    </a:lnTo>
                    <a:lnTo>
                      <a:pt x="12526" y="7089"/>
                    </a:lnTo>
                    <a:lnTo>
                      <a:pt x="12915" y="6047"/>
                    </a:lnTo>
                    <a:lnTo>
                      <a:pt x="13159" y="5572"/>
                    </a:lnTo>
                    <a:lnTo>
                      <a:pt x="13418" y="5097"/>
                    </a:lnTo>
                    <a:lnTo>
                      <a:pt x="13985" y="4363"/>
                    </a:lnTo>
                    <a:lnTo>
                      <a:pt x="14649" y="3863"/>
                    </a:lnTo>
                    <a:lnTo>
                      <a:pt x="15361" y="3627"/>
                    </a:lnTo>
                    <a:lnTo>
                      <a:pt x="15751" y="3604"/>
                    </a:lnTo>
                    <a:lnTo>
                      <a:pt x="16140" y="3627"/>
                    </a:lnTo>
                    <a:lnTo>
                      <a:pt x="16837" y="3770"/>
                    </a:lnTo>
                    <a:lnTo>
                      <a:pt x="17436" y="4102"/>
                    </a:lnTo>
                    <a:lnTo>
                      <a:pt x="17939" y="4599"/>
                    </a:lnTo>
                    <a:lnTo>
                      <a:pt x="18132" y="4907"/>
                    </a:lnTo>
                    <a:lnTo>
                      <a:pt x="18327" y="5264"/>
                    </a:lnTo>
                    <a:lnTo>
                      <a:pt x="18619" y="6141"/>
                    </a:lnTo>
                    <a:lnTo>
                      <a:pt x="18830" y="7278"/>
                    </a:lnTo>
                    <a:lnTo>
                      <a:pt x="18926" y="8607"/>
                    </a:lnTo>
                    <a:lnTo>
                      <a:pt x="18926" y="21529"/>
                    </a:lnTo>
                    <a:lnTo>
                      <a:pt x="21600" y="21529"/>
                    </a:lnTo>
                    <a:lnTo>
                      <a:pt x="21600" y="8773"/>
                    </a:lnTo>
                    <a:lnTo>
                      <a:pt x="21585" y="7778"/>
                    </a:lnTo>
                    <a:lnTo>
                      <a:pt x="21438" y="5951"/>
                    </a:lnTo>
                    <a:lnTo>
                      <a:pt x="21114" y="4363"/>
                    </a:lnTo>
                    <a:lnTo>
                      <a:pt x="20629" y="2962"/>
                    </a:lnTo>
                    <a:lnTo>
                      <a:pt x="20336" y="2371"/>
                    </a:lnTo>
                    <a:lnTo>
                      <a:pt x="19996" y="1802"/>
                    </a:lnTo>
                    <a:lnTo>
                      <a:pt x="19202" y="901"/>
                    </a:lnTo>
                    <a:lnTo>
                      <a:pt x="18247" y="308"/>
                    </a:lnTo>
                    <a:lnTo>
                      <a:pt x="17145" y="22"/>
                    </a:lnTo>
                    <a:lnTo>
                      <a:pt x="16529" y="0"/>
                    </a:lnTo>
                    <a:lnTo>
                      <a:pt x="16123" y="0"/>
                    </a:lnTo>
                    <a:lnTo>
                      <a:pt x="15361" y="118"/>
                    </a:lnTo>
                    <a:lnTo>
                      <a:pt x="14649" y="379"/>
                    </a:lnTo>
                    <a:lnTo>
                      <a:pt x="13985" y="758"/>
                    </a:lnTo>
                    <a:lnTo>
                      <a:pt x="13352" y="1256"/>
                    </a:lnTo>
                    <a:lnTo>
                      <a:pt x="12785" y="1872"/>
                    </a:lnTo>
                    <a:lnTo>
                      <a:pt x="12250" y="2632"/>
                    </a:lnTo>
                    <a:lnTo>
                      <a:pt x="11781" y="3509"/>
                    </a:lnTo>
                    <a:lnTo>
                      <a:pt x="11554" y="3984"/>
                    </a:lnTo>
                    <a:lnTo>
                      <a:pt x="11409" y="3509"/>
                    </a:lnTo>
                    <a:lnTo>
                      <a:pt x="11035" y="2632"/>
                    </a:lnTo>
                    <a:lnTo>
                      <a:pt x="10615" y="1872"/>
                    </a:lnTo>
                    <a:lnTo>
                      <a:pt x="10112" y="1256"/>
                    </a:lnTo>
                    <a:lnTo>
                      <a:pt x="9561" y="758"/>
                    </a:lnTo>
                    <a:lnTo>
                      <a:pt x="8929" y="379"/>
                    </a:lnTo>
                    <a:lnTo>
                      <a:pt x="8232" y="118"/>
                    </a:lnTo>
                    <a:lnTo>
                      <a:pt x="747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87"/>
              <p:cNvSpPr/>
              <p:nvPr/>
            </p:nvSpPr>
            <p:spPr>
              <a:xfrm>
                <a:off x="9" y="9"/>
                <a:ext cx="646488" cy="211032"/>
              </a:xfrm>
              <a:custGeom>
                <a:rect b="b" l="l" r="r" t="t"/>
                <a:pathLst>
                  <a:path extrusionOk="0" h="21600" w="21600">
                    <a:moveTo>
                      <a:pt x="20040" y="8058"/>
                    </a:moveTo>
                    <a:lnTo>
                      <a:pt x="20151" y="8069"/>
                    </a:lnTo>
                    <a:lnTo>
                      <a:pt x="20356" y="8216"/>
                    </a:lnTo>
                    <a:lnTo>
                      <a:pt x="20448" y="8365"/>
                    </a:lnTo>
                    <a:lnTo>
                      <a:pt x="20534" y="8535"/>
                    </a:lnTo>
                    <a:lnTo>
                      <a:pt x="20656" y="8945"/>
                    </a:lnTo>
                    <a:lnTo>
                      <a:pt x="20693" y="9196"/>
                    </a:lnTo>
                    <a:lnTo>
                      <a:pt x="19118" y="11199"/>
                    </a:lnTo>
                    <a:lnTo>
                      <a:pt x="19118" y="10857"/>
                    </a:lnTo>
                    <a:lnTo>
                      <a:pt x="19152" y="10209"/>
                    </a:lnTo>
                    <a:lnTo>
                      <a:pt x="19223" y="9639"/>
                    </a:lnTo>
                    <a:lnTo>
                      <a:pt x="19334" y="9127"/>
                    </a:lnTo>
                    <a:lnTo>
                      <a:pt x="19404" y="8911"/>
                    </a:lnTo>
                    <a:lnTo>
                      <a:pt x="19475" y="8706"/>
                    </a:lnTo>
                    <a:lnTo>
                      <a:pt x="19631" y="8388"/>
                    </a:lnTo>
                    <a:lnTo>
                      <a:pt x="19787" y="8171"/>
                    </a:lnTo>
                    <a:lnTo>
                      <a:pt x="19954" y="8069"/>
                    </a:lnTo>
                    <a:lnTo>
                      <a:pt x="20040" y="8058"/>
                    </a:lnTo>
                    <a:close/>
                    <a:moveTo>
                      <a:pt x="7471" y="8103"/>
                    </a:moveTo>
                    <a:lnTo>
                      <a:pt x="7661" y="8228"/>
                    </a:lnTo>
                    <a:lnTo>
                      <a:pt x="7835" y="8456"/>
                    </a:lnTo>
                    <a:lnTo>
                      <a:pt x="7999" y="8798"/>
                    </a:lnTo>
                    <a:lnTo>
                      <a:pt x="8069" y="9025"/>
                    </a:lnTo>
                    <a:lnTo>
                      <a:pt x="8140" y="9253"/>
                    </a:lnTo>
                    <a:lnTo>
                      <a:pt x="8248" y="9776"/>
                    </a:lnTo>
                    <a:lnTo>
                      <a:pt x="8318" y="10368"/>
                    </a:lnTo>
                    <a:lnTo>
                      <a:pt x="8355" y="11017"/>
                    </a:lnTo>
                    <a:lnTo>
                      <a:pt x="8359" y="11369"/>
                    </a:lnTo>
                    <a:lnTo>
                      <a:pt x="8355" y="11710"/>
                    </a:lnTo>
                    <a:lnTo>
                      <a:pt x="8318" y="12359"/>
                    </a:lnTo>
                    <a:lnTo>
                      <a:pt x="8248" y="12939"/>
                    </a:lnTo>
                    <a:lnTo>
                      <a:pt x="8136" y="13463"/>
                    </a:lnTo>
                    <a:lnTo>
                      <a:pt x="8066" y="13702"/>
                    </a:lnTo>
                    <a:lnTo>
                      <a:pt x="7991" y="13918"/>
                    </a:lnTo>
                    <a:lnTo>
                      <a:pt x="7832" y="14271"/>
                    </a:lnTo>
                    <a:lnTo>
                      <a:pt x="7653" y="14499"/>
                    </a:lnTo>
                    <a:lnTo>
                      <a:pt x="7464" y="14613"/>
                    </a:lnTo>
                    <a:lnTo>
                      <a:pt x="7367" y="14624"/>
                    </a:lnTo>
                    <a:lnTo>
                      <a:pt x="7263" y="14613"/>
                    </a:lnTo>
                    <a:lnTo>
                      <a:pt x="7074" y="14499"/>
                    </a:lnTo>
                    <a:lnTo>
                      <a:pt x="6899" y="14271"/>
                    </a:lnTo>
                    <a:lnTo>
                      <a:pt x="6739" y="13930"/>
                    </a:lnTo>
                    <a:lnTo>
                      <a:pt x="6665" y="13702"/>
                    </a:lnTo>
                    <a:lnTo>
                      <a:pt x="6591" y="13463"/>
                    </a:lnTo>
                    <a:lnTo>
                      <a:pt x="6483" y="12939"/>
                    </a:lnTo>
                    <a:lnTo>
                      <a:pt x="6409" y="12359"/>
                    </a:lnTo>
                    <a:lnTo>
                      <a:pt x="6379" y="11722"/>
                    </a:lnTo>
                    <a:lnTo>
                      <a:pt x="6379" y="11369"/>
                    </a:lnTo>
                    <a:lnTo>
                      <a:pt x="6383" y="11017"/>
                    </a:lnTo>
                    <a:lnTo>
                      <a:pt x="6420" y="10368"/>
                    </a:lnTo>
                    <a:lnTo>
                      <a:pt x="6490" y="9776"/>
                    </a:lnTo>
                    <a:lnTo>
                      <a:pt x="6598" y="9253"/>
                    </a:lnTo>
                    <a:lnTo>
                      <a:pt x="6669" y="9025"/>
                    </a:lnTo>
                    <a:lnTo>
                      <a:pt x="6743" y="8798"/>
                    </a:lnTo>
                    <a:lnTo>
                      <a:pt x="6903" y="8456"/>
                    </a:lnTo>
                    <a:lnTo>
                      <a:pt x="7077" y="8228"/>
                    </a:lnTo>
                    <a:lnTo>
                      <a:pt x="7267" y="8103"/>
                    </a:lnTo>
                    <a:close/>
                    <a:moveTo>
                      <a:pt x="11320" y="8103"/>
                    </a:moveTo>
                    <a:lnTo>
                      <a:pt x="11510" y="8228"/>
                    </a:lnTo>
                    <a:lnTo>
                      <a:pt x="11688" y="8456"/>
                    </a:lnTo>
                    <a:lnTo>
                      <a:pt x="11848" y="8798"/>
                    </a:lnTo>
                    <a:lnTo>
                      <a:pt x="11922" y="9025"/>
                    </a:lnTo>
                    <a:lnTo>
                      <a:pt x="11989" y="9253"/>
                    </a:lnTo>
                    <a:lnTo>
                      <a:pt x="12097" y="9776"/>
                    </a:lnTo>
                    <a:lnTo>
                      <a:pt x="12171" y="10368"/>
                    </a:lnTo>
                    <a:lnTo>
                      <a:pt x="12205" y="11017"/>
                    </a:lnTo>
                    <a:lnTo>
                      <a:pt x="12208" y="11369"/>
                    </a:lnTo>
                    <a:lnTo>
                      <a:pt x="12205" y="11710"/>
                    </a:lnTo>
                    <a:lnTo>
                      <a:pt x="12171" y="12359"/>
                    </a:lnTo>
                    <a:lnTo>
                      <a:pt x="12097" y="12939"/>
                    </a:lnTo>
                    <a:lnTo>
                      <a:pt x="11985" y="13463"/>
                    </a:lnTo>
                    <a:lnTo>
                      <a:pt x="11918" y="13702"/>
                    </a:lnTo>
                    <a:lnTo>
                      <a:pt x="11840" y="13918"/>
                    </a:lnTo>
                    <a:lnTo>
                      <a:pt x="11681" y="14271"/>
                    </a:lnTo>
                    <a:lnTo>
                      <a:pt x="11506" y="14499"/>
                    </a:lnTo>
                    <a:lnTo>
                      <a:pt x="11317" y="14613"/>
                    </a:lnTo>
                    <a:lnTo>
                      <a:pt x="11216" y="14624"/>
                    </a:lnTo>
                    <a:lnTo>
                      <a:pt x="11112" y="14613"/>
                    </a:lnTo>
                    <a:lnTo>
                      <a:pt x="10923" y="14499"/>
                    </a:lnTo>
                    <a:lnTo>
                      <a:pt x="10748" y="14271"/>
                    </a:lnTo>
                    <a:lnTo>
                      <a:pt x="10588" y="13930"/>
                    </a:lnTo>
                    <a:lnTo>
                      <a:pt x="10514" y="13702"/>
                    </a:lnTo>
                    <a:lnTo>
                      <a:pt x="10444" y="13463"/>
                    </a:lnTo>
                    <a:lnTo>
                      <a:pt x="10336" y="12939"/>
                    </a:lnTo>
                    <a:lnTo>
                      <a:pt x="10261" y="12359"/>
                    </a:lnTo>
                    <a:lnTo>
                      <a:pt x="10232" y="11722"/>
                    </a:lnTo>
                    <a:lnTo>
                      <a:pt x="10232" y="11369"/>
                    </a:lnTo>
                    <a:lnTo>
                      <a:pt x="10235" y="11017"/>
                    </a:lnTo>
                    <a:lnTo>
                      <a:pt x="10269" y="10368"/>
                    </a:lnTo>
                    <a:lnTo>
                      <a:pt x="10339" y="9776"/>
                    </a:lnTo>
                    <a:lnTo>
                      <a:pt x="10447" y="9253"/>
                    </a:lnTo>
                    <a:lnTo>
                      <a:pt x="10518" y="9025"/>
                    </a:lnTo>
                    <a:lnTo>
                      <a:pt x="10592" y="8798"/>
                    </a:lnTo>
                    <a:lnTo>
                      <a:pt x="10752" y="8456"/>
                    </a:lnTo>
                    <a:lnTo>
                      <a:pt x="10926" y="8228"/>
                    </a:lnTo>
                    <a:lnTo>
                      <a:pt x="11119" y="8103"/>
                    </a:lnTo>
                    <a:close/>
                    <a:moveTo>
                      <a:pt x="15058" y="8115"/>
                    </a:moveTo>
                    <a:lnTo>
                      <a:pt x="15154" y="8125"/>
                    </a:lnTo>
                    <a:lnTo>
                      <a:pt x="15336" y="8240"/>
                    </a:lnTo>
                    <a:lnTo>
                      <a:pt x="15503" y="8479"/>
                    </a:lnTo>
                    <a:lnTo>
                      <a:pt x="15656" y="8820"/>
                    </a:lnTo>
                    <a:lnTo>
                      <a:pt x="15726" y="9047"/>
                    </a:lnTo>
                    <a:lnTo>
                      <a:pt x="15789" y="9287"/>
                    </a:lnTo>
                    <a:lnTo>
                      <a:pt x="15890" y="9821"/>
                    </a:lnTo>
                    <a:lnTo>
                      <a:pt x="15957" y="10401"/>
                    </a:lnTo>
                    <a:lnTo>
                      <a:pt x="15990" y="11050"/>
                    </a:lnTo>
                    <a:lnTo>
                      <a:pt x="15994" y="11403"/>
                    </a:lnTo>
                    <a:lnTo>
                      <a:pt x="15990" y="11745"/>
                    </a:lnTo>
                    <a:lnTo>
                      <a:pt x="15957" y="12371"/>
                    </a:lnTo>
                    <a:lnTo>
                      <a:pt x="15890" y="12951"/>
                    </a:lnTo>
                    <a:lnTo>
                      <a:pt x="15789" y="13475"/>
                    </a:lnTo>
                    <a:lnTo>
                      <a:pt x="15726" y="13713"/>
                    </a:lnTo>
                    <a:lnTo>
                      <a:pt x="15656" y="13941"/>
                    </a:lnTo>
                    <a:lnTo>
                      <a:pt x="15503" y="14283"/>
                    </a:lnTo>
                    <a:lnTo>
                      <a:pt x="15336" y="14510"/>
                    </a:lnTo>
                    <a:lnTo>
                      <a:pt x="15154" y="14635"/>
                    </a:lnTo>
                    <a:lnTo>
                      <a:pt x="15058" y="14647"/>
                    </a:lnTo>
                    <a:lnTo>
                      <a:pt x="14954" y="14635"/>
                    </a:lnTo>
                    <a:lnTo>
                      <a:pt x="14764" y="14510"/>
                    </a:lnTo>
                    <a:lnTo>
                      <a:pt x="14593" y="14283"/>
                    </a:lnTo>
                    <a:lnTo>
                      <a:pt x="14433" y="13941"/>
                    </a:lnTo>
                    <a:lnTo>
                      <a:pt x="14363" y="13713"/>
                    </a:lnTo>
                    <a:lnTo>
                      <a:pt x="14296" y="13475"/>
                    </a:lnTo>
                    <a:lnTo>
                      <a:pt x="14188" y="12951"/>
                    </a:lnTo>
                    <a:lnTo>
                      <a:pt x="14114" y="12371"/>
                    </a:lnTo>
                    <a:lnTo>
                      <a:pt x="14080" y="11745"/>
                    </a:lnTo>
                    <a:lnTo>
                      <a:pt x="14077" y="11403"/>
                    </a:lnTo>
                    <a:lnTo>
                      <a:pt x="14080" y="11050"/>
                    </a:lnTo>
                    <a:lnTo>
                      <a:pt x="14114" y="10401"/>
                    </a:lnTo>
                    <a:lnTo>
                      <a:pt x="14188" y="9821"/>
                    </a:lnTo>
                    <a:lnTo>
                      <a:pt x="14296" y="9287"/>
                    </a:lnTo>
                    <a:lnTo>
                      <a:pt x="14363" y="9047"/>
                    </a:lnTo>
                    <a:lnTo>
                      <a:pt x="14437" y="8820"/>
                    </a:lnTo>
                    <a:lnTo>
                      <a:pt x="14593" y="8479"/>
                    </a:lnTo>
                    <a:lnTo>
                      <a:pt x="14768" y="8240"/>
                    </a:lnTo>
                    <a:lnTo>
                      <a:pt x="14957" y="8125"/>
                    </a:lnTo>
                    <a:lnTo>
                      <a:pt x="15058" y="8115"/>
                    </a:lnTo>
                    <a:close/>
                    <a:moveTo>
                      <a:pt x="17212" y="592"/>
                    </a:moveTo>
                    <a:lnTo>
                      <a:pt x="17212" y="16434"/>
                    </a:lnTo>
                    <a:lnTo>
                      <a:pt x="17982" y="16434"/>
                    </a:lnTo>
                    <a:lnTo>
                      <a:pt x="17982" y="592"/>
                    </a:lnTo>
                    <a:close/>
                    <a:moveTo>
                      <a:pt x="7360" y="5963"/>
                    </a:moveTo>
                    <a:lnTo>
                      <a:pt x="7178" y="5975"/>
                    </a:lnTo>
                    <a:lnTo>
                      <a:pt x="6836" y="6168"/>
                    </a:lnTo>
                    <a:lnTo>
                      <a:pt x="6524" y="6555"/>
                    </a:lnTo>
                    <a:lnTo>
                      <a:pt x="6238" y="7135"/>
                    </a:lnTo>
                    <a:lnTo>
                      <a:pt x="6108" y="7500"/>
                    </a:lnTo>
                    <a:lnTo>
                      <a:pt x="5985" y="7898"/>
                    </a:lnTo>
                    <a:lnTo>
                      <a:pt x="5833" y="8547"/>
                    </a:lnTo>
                    <a:lnTo>
                      <a:pt x="5755" y="9002"/>
                    </a:lnTo>
                    <a:lnTo>
                      <a:pt x="5688" y="9480"/>
                    </a:lnTo>
                    <a:lnTo>
                      <a:pt x="5640" y="9992"/>
                    </a:lnTo>
                    <a:lnTo>
                      <a:pt x="5595" y="10789"/>
                    </a:lnTo>
                    <a:lnTo>
                      <a:pt x="5591" y="11357"/>
                    </a:lnTo>
                    <a:lnTo>
                      <a:pt x="5595" y="11927"/>
                    </a:lnTo>
                    <a:lnTo>
                      <a:pt x="5640" y="12735"/>
                    </a:lnTo>
                    <a:lnTo>
                      <a:pt x="5688" y="13236"/>
                    </a:lnTo>
                    <a:lnTo>
                      <a:pt x="5755" y="13713"/>
                    </a:lnTo>
                    <a:lnTo>
                      <a:pt x="5833" y="14180"/>
                    </a:lnTo>
                    <a:lnTo>
                      <a:pt x="5985" y="14817"/>
                    </a:lnTo>
                    <a:lnTo>
                      <a:pt x="6108" y="15215"/>
                    </a:lnTo>
                    <a:lnTo>
                      <a:pt x="6238" y="15580"/>
                    </a:lnTo>
                    <a:lnTo>
                      <a:pt x="6524" y="16149"/>
                    </a:lnTo>
                    <a:lnTo>
                      <a:pt x="6836" y="16536"/>
                    </a:lnTo>
                    <a:lnTo>
                      <a:pt x="7178" y="16729"/>
                    </a:lnTo>
                    <a:lnTo>
                      <a:pt x="7360" y="16753"/>
                    </a:lnTo>
                    <a:lnTo>
                      <a:pt x="7542" y="16729"/>
                    </a:lnTo>
                    <a:lnTo>
                      <a:pt x="7884" y="16536"/>
                    </a:lnTo>
                    <a:lnTo>
                      <a:pt x="8199" y="16149"/>
                    </a:lnTo>
                    <a:lnTo>
                      <a:pt x="8482" y="15580"/>
                    </a:lnTo>
                    <a:lnTo>
                      <a:pt x="8615" y="15215"/>
                    </a:lnTo>
                    <a:lnTo>
                      <a:pt x="8738" y="14817"/>
                    </a:lnTo>
                    <a:lnTo>
                      <a:pt x="8887" y="14180"/>
                    </a:lnTo>
                    <a:lnTo>
                      <a:pt x="8968" y="13713"/>
                    </a:lnTo>
                    <a:lnTo>
                      <a:pt x="9032" y="13236"/>
                    </a:lnTo>
                    <a:lnTo>
                      <a:pt x="9080" y="12735"/>
                    </a:lnTo>
                    <a:lnTo>
                      <a:pt x="9125" y="11927"/>
                    </a:lnTo>
                    <a:lnTo>
                      <a:pt x="9132" y="11357"/>
                    </a:lnTo>
                    <a:lnTo>
                      <a:pt x="9125" y="10777"/>
                    </a:lnTo>
                    <a:lnTo>
                      <a:pt x="9080" y="9981"/>
                    </a:lnTo>
                    <a:lnTo>
                      <a:pt x="9032" y="9469"/>
                    </a:lnTo>
                    <a:lnTo>
                      <a:pt x="8968" y="8990"/>
                    </a:lnTo>
                    <a:lnTo>
                      <a:pt x="8887" y="8535"/>
                    </a:lnTo>
                    <a:lnTo>
                      <a:pt x="8738" y="7887"/>
                    </a:lnTo>
                    <a:lnTo>
                      <a:pt x="8615" y="7500"/>
                    </a:lnTo>
                    <a:lnTo>
                      <a:pt x="8482" y="7135"/>
                    </a:lnTo>
                    <a:lnTo>
                      <a:pt x="8199" y="6555"/>
                    </a:lnTo>
                    <a:lnTo>
                      <a:pt x="7884" y="6168"/>
                    </a:lnTo>
                    <a:lnTo>
                      <a:pt x="7542" y="5975"/>
                    </a:lnTo>
                    <a:lnTo>
                      <a:pt x="7360" y="5963"/>
                    </a:lnTo>
                    <a:close/>
                    <a:moveTo>
                      <a:pt x="11216" y="5963"/>
                    </a:moveTo>
                    <a:lnTo>
                      <a:pt x="11034" y="5975"/>
                    </a:lnTo>
                    <a:lnTo>
                      <a:pt x="10692" y="6168"/>
                    </a:lnTo>
                    <a:lnTo>
                      <a:pt x="10376" y="6555"/>
                    </a:lnTo>
                    <a:lnTo>
                      <a:pt x="10094" y="7135"/>
                    </a:lnTo>
                    <a:lnTo>
                      <a:pt x="9960" y="7500"/>
                    </a:lnTo>
                    <a:lnTo>
                      <a:pt x="9838" y="7898"/>
                    </a:lnTo>
                    <a:lnTo>
                      <a:pt x="9689" y="8547"/>
                    </a:lnTo>
                    <a:lnTo>
                      <a:pt x="9608" y="9002"/>
                    </a:lnTo>
                    <a:lnTo>
                      <a:pt x="9544" y="9480"/>
                    </a:lnTo>
                    <a:lnTo>
                      <a:pt x="9496" y="9992"/>
                    </a:lnTo>
                    <a:lnTo>
                      <a:pt x="9451" y="10789"/>
                    </a:lnTo>
                    <a:lnTo>
                      <a:pt x="9444" y="11357"/>
                    </a:lnTo>
                    <a:lnTo>
                      <a:pt x="9451" y="11927"/>
                    </a:lnTo>
                    <a:lnTo>
                      <a:pt x="9496" y="12735"/>
                    </a:lnTo>
                    <a:lnTo>
                      <a:pt x="9544" y="13236"/>
                    </a:lnTo>
                    <a:lnTo>
                      <a:pt x="9608" y="13713"/>
                    </a:lnTo>
                    <a:lnTo>
                      <a:pt x="9689" y="14180"/>
                    </a:lnTo>
                    <a:lnTo>
                      <a:pt x="9838" y="14817"/>
                    </a:lnTo>
                    <a:lnTo>
                      <a:pt x="9960" y="15215"/>
                    </a:lnTo>
                    <a:lnTo>
                      <a:pt x="10094" y="15580"/>
                    </a:lnTo>
                    <a:lnTo>
                      <a:pt x="10376" y="16149"/>
                    </a:lnTo>
                    <a:lnTo>
                      <a:pt x="10692" y="16536"/>
                    </a:lnTo>
                    <a:lnTo>
                      <a:pt x="11034" y="16729"/>
                    </a:lnTo>
                    <a:lnTo>
                      <a:pt x="11216" y="16753"/>
                    </a:lnTo>
                    <a:lnTo>
                      <a:pt x="11398" y="16729"/>
                    </a:lnTo>
                    <a:lnTo>
                      <a:pt x="11740" y="16536"/>
                    </a:lnTo>
                    <a:lnTo>
                      <a:pt x="12052" y="16149"/>
                    </a:lnTo>
                    <a:lnTo>
                      <a:pt x="12338" y="15580"/>
                    </a:lnTo>
                    <a:lnTo>
                      <a:pt x="12468" y="15215"/>
                    </a:lnTo>
                    <a:lnTo>
                      <a:pt x="12591" y="14817"/>
                    </a:lnTo>
                    <a:lnTo>
                      <a:pt x="12739" y="14180"/>
                    </a:lnTo>
                    <a:lnTo>
                      <a:pt x="12817" y="13713"/>
                    </a:lnTo>
                    <a:lnTo>
                      <a:pt x="12910" y="12985"/>
                    </a:lnTo>
                    <a:lnTo>
                      <a:pt x="12977" y="11927"/>
                    </a:lnTo>
                    <a:lnTo>
                      <a:pt x="12985" y="11357"/>
                    </a:lnTo>
                    <a:lnTo>
                      <a:pt x="12981" y="10777"/>
                    </a:lnTo>
                    <a:lnTo>
                      <a:pt x="12936" y="9981"/>
                    </a:lnTo>
                    <a:lnTo>
                      <a:pt x="12888" y="9469"/>
                    </a:lnTo>
                    <a:lnTo>
                      <a:pt x="12821" y="8990"/>
                    </a:lnTo>
                    <a:lnTo>
                      <a:pt x="12743" y="8535"/>
                    </a:lnTo>
                    <a:lnTo>
                      <a:pt x="12591" y="7887"/>
                    </a:lnTo>
                    <a:lnTo>
                      <a:pt x="12468" y="7500"/>
                    </a:lnTo>
                    <a:lnTo>
                      <a:pt x="12338" y="7135"/>
                    </a:lnTo>
                    <a:lnTo>
                      <a:pt x="12052" y="6555"/>
                    </a:lnTo>
                    <a:lnTo>
                      <a:pt x="11740" y="6168"/>
                    </a:lnTo>
                    <a:lnTo>
                      <a:pt x="11398" y="5975"/>
                    </a:lnTo>
                    <a:lnTo>
                      <a:pt x="11216" y="5963"/>
                    </a:lnTo>
                    <a:close/>
                    <a:moveTo>
                      <a:pt x="2779" y="0"/>
                    </a:moveTo>
                    <a:lnTo>
                      <a:pt x="2638" y="11"/>
                    </a:lnTo>
                    <a:lnTo>
                      <a:pt x="2363" y="91"/>
                    </a:lnTo>
                    <a:lnTo>
                      <a:pt x="2099" y="239"/>
                    </a:lnTo>
                    <a:lnTo>
                      <a:pt x="1843" y="467"/>
                    </a:lnTo>
                    <a:lnTo>
                      <a:pt x="1601" y="785"/>
                    </a:lnTo>
                    <a:lnTo>
                      <a:pt x="1367" y="1160"/>
                    </a:lnTo>
                    <a:lnTo>
                      <a:pt x="1141" y="1627"/>
                    </a:lnTo>
                    <a:lnTo>
                      <a:pt x="925" y="2162"/>
                    </a:lnTo>
                    <a:lnTo>
                      <a:pt x="821" y="2470"/>
                    </a:lnTo>
                    <a:lnTo>
                      <a:pt x="721" y="2777"/>
                    </a:lnTo>
                    <a:lnTo>
                      <a:pt x="542" y="3426"/>
                    </a:lnTo>
                    <a:lnTo>
                      <a:pt x="386" y="4097"/>
                    </a:lnTo>
                    <a:lnTo>
                      <a:pt x="260" y="4814"/>
                    </a:lnTo>
                    <a:lnTo>
                      <a:pt x="156" y="5554"/>
                    </a:lnTo>
                    <a:lnTo>
                      <a:pt x="78" y="6316"/>
                    </a:lnTo>
                    <a:lnTo>
                      <a:pt x="26" y="7124"/>
                    </a:lnTo>
                    <a:lnTo>
                      <a:pt x="4" y="7955"/>
                    </a:lnTo>
                    <a:lnTo>
                      <a:pt x="0" y="8388"/>
                    </a:lnTo>
                    <a:lnTo>
                      <a:pt x="4" y="8808"/>
                    </a:lnTo>
                    <a:lnTo>
                      <a:pt x="26" y="9639"/>
                    </a:lnTo>
                    <a:lnTo>
                      <a:pt x="78" y="10447"/>
                    </a:lnTo>
                    <a:lnTo>
                      <a:pt x="156" y="11221"/>
                    </a:lnTo>
                    <a:lnTo>
                      <a:pt x="260" y="11961"/>
                    </a:lnTo>
                    <a:lnTo>
                      <a:pt x="386" y="12666"/>
                    </a:lnTo>
                    <a:lnTo>
                      <a:pt x="542" y="13349"/>
                    </a:lnTo>
                    <a:lnTo>
                      <a:pt x="721" y="13986"/>
                    </a:lnTo>
                    <a:lnTo>
                      <a:pt x="821" y="14305"/>
                    </a:lnTo>
                    <a:lnTo>
                      <a:pt x="925" y="14601"/>
                    </a:lnTo>
                    <a:lnTo>
                      <a:pt x="1141" y="15136"/>
                    </a:lnTo>
                    <a:lnTo>
                      <a:pt x="1367" y="15603"/>
                    </a:lnTo>
                    <a:lnTo>
                      <a:pt x="1601" y="15979"/>
                    </a:lnTo>
                    <a:lnTo>
                      <a:pt x="1843" y="16297"/>
                    </a:lnTo>
                    <a:lnTo>
                      <a:pt x="2099" y="16525"/>
                    </a:lnTo>
                    <a:lnTo>
                      <a:pt x="2363" y="16672"/>
                    </a:lnTo>
                    <a:lnTo>
                      <a:pt x="2638" y="16753"/>
                    </a:lnTo>
                    <a:lnTo>
                      <a:pt x="2779" y="16763"/>
                    </a:lnTo>
                    <a:lnTo>
                      <a:pt x="2924" y="16753"/>
                    </a:lnTo>
                    <a:lnTo>
                      <a:pt x="3203" y="16684"/>
                    </a:lnTo>
                    <a:lnTo>
                      <a:pt x="3466" y="16536"/>
                    </a:lnTo>
                    <a:lnTo>
                      <a:pt x="3719" y="16308"/>
                    </a:lnTo>
                    <a:lnTo>
                      <a:pt x="3957" y="16013"/>
                    </a:lnTo>
                    <a:lnTo>
                      <a:pt x="4183" y="15648"/>
                    </a:lnTo>
                    <a:lnTo>
                      <a:pt x="4395" y="15205"/>
                    </a:lnTo>
                    <a:lnTo>
                      <a:pt x="4592" y="14681"/>
                    </a:lnTo>
                    <a:lnTo>
                      <a:pt x="4685" y="14385"/>
                    </a:lnTo>
                    <a:lnTo>
                      <a:pt x="4766" y="14134"/>
                    </a:lnTo>
                    <a:lnTo>
                      <a:pt x="4908" y="13600"/>
                    </a:lnTo>
                    <a:lnTo>
                      <a:pt x="5027" y="13008"/>
                    </a:lnTo>
                    <a:lnTo>
                      <a:pt x="5127" y="12393"/>
                    </a:lnTo>
                    <a:lnTo>
                      <a:pt x="5209" y="11722"/>
                    </a:lnTo>
                    <a:lnTo>
                      <a:pt x="5268" y="11005"/>
                    </a:lnTo>
                    <a:lnTo>
                      <a:pt x="5309" y="10254"/>
                    </a:lnTo>
                    <a:lnTo>
                      <a:pt x="5331" y="9457"/>
                    </a:lnTo>
                    <a:lnTo>
                      <a:pt x="5331" y="8638"/>
                    </a:lnTo>
                    <a:lnTo>
                      <a:pt x="5309" y="7933"/>
                    </a:lnTo>
                    <a:lnTo>
                      <a:pt x="5290" y="7614"/>
                    </a:lnTo>
                    <a:lnTo>
                      <a:pt x="2779" y="7614"/>
                    </a:lnTo>
                    <a:lnTo>
                      <a:pt x="2779" y="9901"/>
                    </a:lnTo>
                    <a:lnTo>
                      <a:pt x="4566" y="9901"/>
                    </a:lnTo>
                    <a:lnTo>
                      <a:pt x="4540" y="10368"/>
                    </a:lnTo>
                    <a:lnTo>
                      <a:pt x="4469" y="11187"/>
                    </a:lnTo>
                    <a:lnTo>
                      <a:pt x="4369" y="11904"/>
                    </a:lnTo>
                    <a:lnTo>
                      <a:pt x="4235" y="12519"/>
                    </a:lnTo>
                    <a:lnTo>
                      <a:pt x="4157" y="12780"/>
                    </a:lnTo>
                    <a:lnTo>
                      <a:pt x="4087" y="12985"/>
                    </a:lnTo>
                    <a:lnTo>
                      <a:pt x="3942" y="13349"/>
                    </a:lnTo>
                    <a:lnTo>
                      <a:pt x="3789" y="13668"/>
                    </a:lnTo>
                    <a:lnTo>
                      <a:pt x="3626" y="13930"/>
                    </a:lnTo>
                    <a:lnTo>
                      <a:pt x="3451" y="14134"/>
                    </a:lnTo>
                    <a:lnTo>
                      <a:pt x="3273" y="14294"/>
                    </a:lnTo>
                    <a:lnTo>
                      <a:pt x="3080" y="14396"/>
                    </a:lnTo>
                    <a:lnTo>
                      <a:pt x="2879" y="14453"/>
                    </a:lnTo>
                    <a:lnTo>
                      <a:pt x="2675" y="14453"/>
                    </a:lnTo>
                    <a:lnTo>
                      <a:pt x="2478" y="14396"/>
                    </a:lnTo>
                    <a:lnTo>
                      <a:pt x="2292" y="14283"/>
                    </a:lnTo>
                    <a:lnTo>
                      <a:pt x="2110" y="14112"/>
                    </a:lnTo>
                    <a:lnTo>
                      <a:pt x="1936" y="13895"/>
                    </a:lnTo>
                    <a:lnTo>
                      <a:pt x="1768" y="13611"/>
                    </a:lnTo>
                    <a:lnTo>
                      <a:pt x="1612" y="13281"/>
                    </a:lnTo>
                    <a:lnTo>
                      <a:pt x="1460" y="12894"/>
                    </a:lnTo>
                    <a:lnTo>
                      <a:pt x="1389" y="12678"/>
                    </a:lnTo>
                    <a:lnTo>
                      <a:pt x="1319" y="12450"/>
                    </a:lnTo>
                    <a:lnTo>
                      <a:pt x="1192" y="11983"/>
                    </a:lnTo>
                    <a:lnTo>
                      <a:pt x="1085" y="11494"/>
                    </a:lnTo>
                    <a:lnTo>
                      <a:pt x="996" y="10982"/>
                    </a:lnTo>
                    <a:lnTo>
                      <a:pt x="925" y="10447"/>
                    </a:lnTo>
                    <a:lnTo>
                      <a:pt x="873" y="9878"/>
                    </a:lnTo>
                    <a:lnTo>
                      <a:pt x="836" y="9298"/>
                    </a:lnTo>
                    <a:lnTo>
                      <a:pt x="817" y="8683"/>
                    </a:lnTo>
                    <a:lnTo>
                      <a:pt x="817" y="8058"/>
                    </a:lnTo>
                    <a:lnTo>
                      <a:pt x="836" y="7442"/>
                    </a:lnTo>
                    <a:lnTo>
                      <a:pt x="873" y="6851"/>
                    </a:lnTo>
                    <a:lnTo>
                      <a:pt x="925" y="6294"/>
                    </a:lnTo>
                    <a:lnTo>
                      <a:pt x="996" y="5758"/>
                    </a:lnTo>
                    <a:lnTo>
                      <a:pt x="1085" y="5235"/>
                    </a:lnTo>
                    <a:lnTo>
                      <a:pt x="1192" y="4746"/>
                    </a:lnTo>
                    <a:lnTo>
                      <a:pt x="1319" y="4279"/>
                    </a:lnTo>
                    <a:lnTo>
                      <a:pt x="1389" y="4063"/>
                    </a:lnTo>
                    <a:lnTo>
                      <a:pt x="1460" y="3835"/>
                    </a:lnTo>
                    <a:lnTo>
                      <a:pt x="1612" y="3448"/>
                    </a:lnTo>
                    <a:lnTo>
                      <a:pt x="1768" y="3118"/>
                    </a:lnTo>
                    <a:lnTo>
                      <a:pt x="1936" y="2845"/>
                    </a:lnTo>
                    <a:lnTo>
                      <a:pt x="2107" y="2617"/>
                    </a:lnTo>
                    <a:lnTo>
                      <a:pt x="2288" y="2446"/>
                    </a:lnTo>
                    <a:lnTo>
                      <a:pt x="2478" y="2344"/>
                    </a:lnTo>
                    <a:lnTo>
                      <a:pt x="2675" y="2288"/>
                    </a:lnTo>
                    <a:lnTo>
                      <a:pt x="2779" y="2276"/>
                    </a:lnTo>
                    <a:lnTo>
                      <a:pt x="2968" y="2298"/>
                    </a:lnTo>
                    <a:lnTo>
                      <a:pt x="3243" y="2435"/>
                    </a:lnTo>
                    <a:lnTo>
                      <a:pt x="3418" y="2583"/>
                    </a:lnTo>
                    <a:lnTo>
                      <a:pt x="3589" y="2788"/>
                    </a:lnTo>
                    <a:lnTo>
                      <a:pt x="3748" y="3050"/>
                    </a:lnTo>
                    <a:lnTo>
                      <a:pt x="3905" y="3357"/>
                    </a:lnTo>
                    <a:lnTo>
                      <a:pt x="4053" y="3710"/>
                    </a:lnTo>
                    <a:lnTo>
                      <a:pt x="4124" y="3915"/>
                    </a:lnTo>
                    <a:lnTo>
                      <a:pt x="4648" y="2310"/>
                    </a:lnTo>
                    <a:lnTo>
                      <a:pt x="4551" y="2025"/>
                    </a:lnTo>
                    <a:lnTo>
                      <a:pt x="4343" y="1524"/>
                    </a:lnTo>
                    <a:lnTo>
                      <a:pt x="4128" y="1092"/>
                    </a:lnTo>
                    <a:lnTo>
                      <a:pt x="3905" y="728"/>
                    </a:lnTo>
                    <a:lnTo>
                      <a:pt x="3670" y="443"/>
                    </a:lnTo>
                    <a:lnTo>
                      <a:pt x="3425" y="227"/>
                    </a:lnTo>
                    <a:lnTo>
                      <a:pt x="3173" y="79"/>
                    </a:lnTo>
                    <a:lnTo>
                      <a:pt x="2912" y="11"/>
                    </a:lnTo>
                    <a:lnTo>
                      <a:pt x="2779" y="0"/>
                    </a:lnTo>
                    <a:close/>
                    <a:moveTo>
                      <a:pt x="20010" y="5975"/>
                    </a:moveTo>
                    <a:lnTo>
                      <a:pt x="19839" y="5997"/>
                    </a:lnTo>
                    <a:lnTo>
                      <a:pt x="19520" y="6179"/>
                    </a:lnTo>
                    <a:lnTo>
                      <a:pt x="19226" y="6555"/>
                    </a:lnTo>
                    <a:lnTo>
                      <a:pt x="18959" y="7124"/>
                    </a:lnTo>
                    <a:lnTo>
                      <a:pt x="18836" y="7488"/>
                    </a:lnTo>
                    <a:lnTo>
                      <a:pt x="18721" y="7875"/>
                    </a:lnTo>
                    <a:lnTo>
                      <a:pt x="18539" y="8740"/>
                    </a:lnTo>
                    <a:lnTo>
                      <a:pt x="18420" y="9708"/>
                    </a:lnTo>
                    <a:lnTo>
                      <a:pt x="18357" y="10789"/>
                    </a:lnTo>
                    <a:lnTo>
                      <a:pt x="18353" y="11369"/>
                    </a:lnTo>
                    <a:lnTo>
                      <a:pt x="18357" y="11927"/>
                    </a:lnTo>
                    <a:lnTo>
                      <a:pt x="18420" y="12985"/>
                    </a:lnTo>
                    <a:lnTo>
                      <a:pt x="18546" y="13941"/>
                    </a:lnTo>
                    <a:lnTo>
                      <a:pt x="18736" y="14817"/>
                    </a:lnTo>
                    <a:lnTo>
                      <a:pt x="18855" y="15215"/>
                    </a:lnTo>
                    <a:lnTo>
                      <a:pt x="18918" y="15397"/>
                    </a:lnTo>
                    <a:lnTo>
                      <a:pt x="19048" y="15739"/>
                    </a:lnTo>
                    <a:lnTo>
                      <a:pt x="19189" y="16035"/>
                    </a:lnTo>
                    <a:lnTo>
                      <a:pt x="19338" y="16274"/>
                    </a:lnTo>
                    <a:lnTo>
                      <a:pt x="19572" y="16547"/>
                    </a:lnTo>
                    <a:lnTo>
                      <a:pt x="19917" y="16741"/>
                    </a:lnTo>
                    <a:lnTo>
                      <a:pt x="20099" y="16763"/>
                    </a:lnTo>
                    <a:lnTo>
                      <a:pt x="20233" y="16753"/>
                    </a:lnTo>
                    <a:lnTo>
                      <a:pt x="20478" y="16661"/>
                    </a:lnTo>
                    <a:lnTo>
                      <a:pt x="20701" y="16479"/>
                    </a:lnTo>
                    <a:lnTo>
                      <a:pt x="20905" y="16206"/>
                    </a:lnTo>
                    <a:lnTo>
                      <a:pt x="21002" y="16035"/>
                    </a:lnTo>
                    <a:lnTo>
                      <a:pt x="21091" y="15853"/>
                    </a:lnTo>
                    <a:lnTo>
                      <a:pt x="21255" y="15466"/>
                    </a:lnTo>
                    <a:lnTo>
                      <a:pt x="21396" y="15045"/>
                    </a:lnTo>
                    <a:lnTo>
                      <a:pt x="21515" y="14613"/>
                    </a:lnTo>
                    <a:lnTo>
                      <a:pt x="21567" y="14385"/>
                    </a:lnTo>
                    <a:lnTo>
                      <a:pt x="20969" y="13167"/>
                    </a:lnTo>
                    <a:lnTo>
                      <a:pt x="20883" y="13520"/>
                    </a:lnTo>
                    <a:lnTo>
                      <a:pt x="20690" y="14077"/>
                    </a:lnTo>
                    <a:lnTo>
                      <a:pt x="20474" y="14453"/>
                    </a:lnTo>
                    <a:lnTo>
                      <a:pt x="20233" y="14635"/>
                    </a:lnTo>
                    <a:lnTo>
                      <a:pt x="20099" y="14658"/>
                    </a:lnTo>
                    <a:lnTo>
                      <a:pt x="20028" y="14647"/>
                    </a:lnTo>
                    <a:lnTo>
                      <a:pt x="19891" y="14601"/>
                    </a:lnTo>
                    <a:lnTo>
                      <a:pt x="19765" y="14499"/>
                    </a:lnTo>
                    <a:lnTo>
                      <a:pt x="19646" y="14350"/>
                    </a:lnTo>
                    <a:lnTo>
                      <a:pt x="19542" y="14146"/>
                    </a:lnTo>
                    <a:lnTo>
                      <a:pt x="19445" y="13885"/>
                    </a:lnTo>
                    <a:lnTo>
                      <a:pt x="19315" y="13418"/>
                    </a:lnTo>
                    <a:lnTo>
                      <a:pt x="19245" y="13020"/>
                    </a:lnTo>
                    <a:lnTo>
                      <a:pt x="21600" y="10037"/>
                    </a:lnTo>
                    <a:lnTo>
                      <a:pt x="21522" y="9423"/>
                    </a:lnTo>
                    <a:lnTo>
                      <a:pt x="21485" y="9150"/>
                    </a:lnTo>
                    <a:lnTo>
                      <a:pt x="21399" y="8615"/>
                    </a:lnTo>
                    <a:lnTo>
                      <a:pt x="21347" y="8353"/>
                    </a:lnTo>
                    <a:lnTo>
                      <a:pt x="21292" y="8080"/>
                    </a:lnTo>
                    <a:lnTo>
                      <a:pt x="21147" y="7533"/>
                    </a:lnTo>
                    <a:lnTo>
                      <a:pt x="21061" y="7260"/>
                    </a:lnTo>
                    <a:lnTo>
                      <a:pt x="20965" y="6977"/>
                    </a:lnTo>
                    <a:lnTo>
                      <a:pt x="20738" y="6521"/>
                    </a:lnTo>
                    <a:lnTo>
                      <a:pt x="20604" y="6339"/>
                    </a:lnTo>
                    <a:lnTo>
                      <a:pt x="20463" y="6168"/>
                    </a:lnTo>
                    <a:lnTo>
                      <a:pt x="20170" y="5997"/>
                    </a:lnTo>
                    <a:lnTo>
                      <a:pt x="20010" y="5975"/>
                    </a:lnTo>
                    <a:close/>
                    <a:moveTo>
                      <a:pt x="14991" y="5986"/>
                    </a:moveTo>
                    <a:lnTo>
                      <a:pt x="14823" y="6009"/>
                    </a:lnTo>
                    <a:lnTo>
                      <a:pt x="14508" y="6203"/>
                    </a:lnTo>
                    <a:lnTo>
                      <a:pt x="14214" y="6601"/>
                    </a:lnTo>
                    <a:lnTo>
                      <a:pt x="13939" y="7193"/>
                    </a:lnTo>
                    <a:lnTo>
                      <a:pt x="13813" y="7568"/>
                    </a:lnTo>
                    <a:lnTo>
                      <a:pt x="13690" y="7978"/>
                    </a:lnTo>
                    <a:lnTo>
                      <a:pt x="13501" y="8843"/>
                    </a:lnTo>
                    <a:lnTo>
                      <a:pt x="13375" y="9810"/>
                    </a:lnTo>
                    <a:lnTo>
                      <a:pt x="13312" y="10845"/>
                    </a:lnTo>
                    <a:lnTo>
                      <a:pt x="13304" y="11391"/>
                    </a:lnTo>
                    <a:lnTo>
                      <a:pt x="13312" y="11949"/>
                    </a:lnTo>
                    <a:lnTo>
                      <a:pt x="13375" y="12974"/>
                    </a:lnTo>
                    <a:lnTo>
                      <a:pt x="13501" y="13930"/>
                    </a:lnTo>
                    <a:lnTo>
                      <a:pt x="13690" y="14795"/>
                    </a:lnTo>
                    <a:lnTo>
                      <a:pt x="13813" y="15193"/>
                    </a:lnTo>
                    <a:lnTo>
                      <a:pt x="13939" y="15569"/>
                    </a:lnTo>
                    <a:lnTo>
                      <a:pt x="14214" y="16171"/>
                    </a:lnTo>
                    <a:lnTo>
                      <a:pt x="14508" y="16559"/>
                    </a:lnTo>
                    <a:lnTo>
                      <a:pt x="14823" y="16763"/>
                    </a:lnTo>
                    <a:lnTo>
                      <a:pt x="14991" y="16775"/>
                    </a:lnTo>
                    <a:lnTo>
                      <a:pt x="15139" y="16763"/>
                    </a:lnTo>
                    <a:lnTo>
                      <a:pt x="15407" y="16604"/>
                    </a:lnTo>
                    <a:lnTo>
                      <a:pt x="15637" y="16297"/>
                    </a:lnTo>
                    <a:lnTo>
                      <a:pt x="15834" y="15842"/>
                    </a:lnTo>
                    <a:lnTo>
                      <a:pt x="15920" y="15546"/>
                    </a:lnTo>
                    <a:lnTo>
                      <a:pt x="15949" y="15546"/>
                    </a:lnTo>
                    <a:lnTo>
                      <a:pt x="15949" y="16331"/>
                    </a:lnTo>
                    <a:lnTo>
                      <a:pt x="15946" y="16707"/>
                    </a:lnTo>
                    <a:lnTo>
                      <a:pt x="15912" y="17390"/>
                    </a:lnTo>
                    <a:lnTo>
                      <a:pt x="15849" y="17970"/>
                    </a:lnTo>
                    <a:lnTo>
                      <a:pt x="15756" y="18471"/>
                    </a:lnTo>
                    <a:lnTo>
                      <a:pt x="15697" y="18675"/>
                    </a:lnTo>
                    <a:lnTo>
                      <a:pt x="15634" y="18880"/>
                    </a:lnTo>
                    <a:lnTo>
                      <a:pt x="15481" y="19176"/>
                    </a:lnTo>
                    <a:lnTo>
                      <a:pt x="15310" y="19381"/>
                    </a:lnTo>
                    <a:lnTo>
                      <a:pt x="15113" y="19484"/>
                    </a:lnTo>
                    <a:lnTo>
                      <a:pt x="15006" y="19495"/>
                    </a:lnTo>
                    <a:lnTo>
                      <a:pt x="14924" y="19484"/>
                    </a:lnTo>
                    <a:lnTo>
                      <a:pt x="14775" y="19415"/>
                    </a:lnTo>
                    <a:lnTo>
                      <a:pt x="14638" y="19279"/>
                    </a:lnTo>
                    <a:lnTo>
                      <a:pt x="14511" y="19063"/>
                    </a:lnTo>
                    <a:lnTo>
                      <a:pt x="14452" y="18926"/>
                    </a:lnTo>
                    <a:lnTo>
                      <a:pt x="14340" y="18630"/>
                    </a:lnTo>
                    <a:lnTo>
                      <a:pt x="14173" y="17947"/>
                    </a:lnTo>
                    <a:lnTo>
                      <a:pt x="14118" y="17572"/>
                    </a:lnTo>
                    <a:lnTo>
                      <a:pt x="13445" y="18425"/>
                    </a:lnTo>
                    <a:lnTo>
                      <a:pt x="13490" y="18732"/>
                    </a:lnTo>
                    <a:lnTo>
                      <a:pt x="13601" y="19324"/>
                    </a:lnTo>
                    <a:lnTo>
                      <a:pt x="13746" y="19882"/>
                    </a:lnTo>
                    <a:lnTo>
                      <a:pt x="13917" y="20405"/>
                    </a:lnTo>
                    <a:lnTo>
                      <a:pt x="14014" y="20644"/>
                    </a:lnTo>
                    <a:lnTo>
                      <a:pt x="14118" y="20872"/>
                    </a:lnTo>
                    <a:lnTo>
                      <a:pt x="14340" y="21236"/>
                    </a:lnTo>
                    <a:lnTo>
                      <a:pt x="14586" y="21475"/>
                    </a:lnTo>
                    <a:lnTo>
                      <a:pt x="14857" y="21589"/>
                    </a:lnTo>
                    <a:lnTo>
                      <a:pt x="15002" y="21600"/>
                    </a:lnTo>
                    <a:lnTo>
                      <a:pt x="15180" y="21577"/>
                    </a:lnTo>
                    <a:lnTo>
                      <a:pt x="15515" y="21407"/>
                    </a:lnTo>
                    <a:lnTo>
                      <a:pt x="15819" y="21054"/>
                    </a:lnTo>
                    <a:lnTo>
                      <a:pt x="16091" y="20531"/>
                    </a:lnTo>
                    <a:lnTo>
                      <a:pt x="16213" y="20189"/>
                    </a:lnTo>
                    <a:lnTo>
                      <a:pt x="16269" y="20007"/>
                    </a:lnTo>
                    <a:lnTo>
                      <a:pt x="16373" y="19620"/>
                    </a:lnTo>
                    <a:lnTo>
                      <a:pt x="16458" y="19188"/>
                    </a:lnTo>
                    <a:lnTo>
                      <a:pt x="16533" y="18698"/>
                    </a:lnTo>
                    <a:lnTo>
                      <a:pt x="16592" y="18174"/>
                    </a:lnTo>
                    <a:lnTo>
                      <a:pt x="16636" y="17606"/>
                    </a:lnTo>
                    <a:lnTo>
                      <a:pt x="16677" y="16672"/>
                    </a:lnTo>
                    <a:lnTo>
                      <a:pt x="16681" y="15979"/>
                    </a:lnTo>
                    <a:lnTo>
                      <a:pt x="16681" y="6304"/>
                    </a:lnTo>
                    <a:lnTo>
                      <a:pt x="15949" y="6304"/>
                    </a:lnTo>
                    <a:lnTo>
                      <a:pt x="15949" y="7181"/>
                    </a:lnTo>
                    <a:lnTo>
                      <a:pt x="15920" y="7181"/>
                    </a:lnTo>
                    <a:lnTo>
                      <a:pt x="15841" y="6942"/>
                    </a:lnTo>
                    <a:lnTo>
                      <a:pt x="15652" y="6510"/>
                    </a:lnTo>
                    <a:lnTo>
                      <a:pt x="15533" y="6328"/>
                    </a:lnTo>
                    <a:lnTo>
                      <a:pt x="15411" y="6179"/>
                    </a:lnTo>
                    <a:lnTo>
                      <a:pt x="15139" y="6009"/>
                    </a:lnTo>
                    <a:lnTo>
                      <a:pt x="14991" y="598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4" name="Google Shape;1404;p87"/>
            <p:cNvGrpSpPr/>
            <p:nvPr/>
          </p:nvGrpSpPr>
          <p:grpSpPr>
            <a:xfrm>
              <a:off x="9" y="9"/>
              <a:ext cx="283674" cy="252198"/>
              <a:chOff x="9" y="9"/>
              <a:chExt cx="283674" cy="252198"/>
            </a:xfrm>
          </p:grpSpPr>
          <p:sp>
            <p:nvSpPr>
              <p:cNvPr id="1405" name="Google Shape;1405;p87"/>
              <p:cNvSpPr/>
              <p:nvPr/>
            </p:nvSpPr>
            <p:spPr>
              <a:xfrm>
                <a:off x="9" y="76059"/>
                <a:ext cx="185382" cy="176148"/>
              </a:xfrm>
              <a:custGeom>
                <a:rect b="b" l="l" r="r" t="t"/>
                <a:pathLst>
                  <a:path extrusionOk="0" h="21600" w="21600">
                    <a:moveTo>
                      <a:pt x="21600" y="15409"/>
                    </a:moveTo>
                    <a:lnTo>
                      <a:pt x="21592" y="15424"/>
                    </a:lnTo>
                    <a:lnTo>
                      <a:pt x="21600" y="15424"/>
                    </a:lnTo>
                    <a:lnTo>
                      <a:pt x="21600" y="15409"/>
                    </a:lnTo>
                    <a:close/>
                    <a:moveTo>
                      <a:pt x="3006" y="0"/>
                    </a:moveTo>
                    <a:lnTo>
                      <a:pt x="285" y="4991"/>
                    </a:lnTo>
                    <a:lnTo>
                      <a:pt x="155" y="5264"/>
                    </a:lnTo>
                    <a:lnTo>
                      <a:pt x="0" y="5851"/>
                    </a:lnTo>
                    <a:lnTo>
                      <a:pt x="0" y="6437"/>
                    </a:lnTo>
                    <a:lnTo>
                      <a:pt x="155" y="7023"/>
                    </a:lnTo>
                    <a:lnTo>
                      <a:pt x="285" y="7296"/>
                    </a:lnTo>
                    <a:lnTo>
                      <a:pt x="7451" y="20442"/>
                    </a:lnTo>
                    <a:lnTo>
                      <a:pt x="7606" y="20701"/>
                    </a:lnTo>
                    <a:lnTo>
                      <a:pt x="8008" y="21123"/>
                    </a:lnTo>
                    <a:lnTo>
                      <a:pt x="8500" y="21423"/>
                    </a:lnTo>
                    <a:lnTo>
                      <a:pt x="9057" y="21587"/>
                    </a:lnTo>
                    <a:lnTo>
                      <a:pt x="9355" y="21600"/>
                    </a:lnTo>
                    <a:lnTo>
                      <a:pt x="18218" y="21600"/>
                    </a:lnTo>
                    <a:lnTo>
                      <a:pt x="21592" y="15424"/>
                    </a:lnTo>
                    <a:lnTo>
                      <a:pt x="11441" y="15424"/>
                    </a:lnTo>
                    <a:lnTo>
                      <a:pt x="6375" y="6151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87"/>
              <p:cNvSpPr/>
              <p:nvPr/>
            </p:nvSpPr>
            <p:spPr>
              <a:xfrm>
                <a:off x="156459" y="50486"/>
                <a:ext cx="127224" cy="201690"/>
              </a:xfrm>
              <a:custGeom>
                <a:rect b="b" l="l" r="r" t="t"/>
                <a:pathLst>
                  <a:path extrusionOk="0" h="21600" w="21600">
                    <a:moveTo>
                      <a:pt x="4909" y="0"/>
                    </a:moveTo>
                    <a:lnTo>
                      <a:pt x="12310" y="8097"/>
                    </a:lnTo>
                    <a:lnTo>
                      <a:pt x="4927" y="16194"/>
                    </a:lnTo>
                    <a:lnTo>
                      <a:pt x="0" y="21600"/>
                    </a:lnTo>
                    <a:lnTo>
                      <a:pt x="7967" y="21600"/>
                    </a:lnTo>
                    <a:lnTo>
                      <a:pt x="8401" y="21589"/>
                    </a:lnTo>
                    <a:lnTo>
                      <a:pt x="9214" y="21445"/>
                    </a:lnTo>
                    <a:lnTo>
                      <a:pt x="9949" y="21183"/>
                    </a:lnTo>
                    <a:lnTo>
                      <a:pt x="10535" y="20815"/>
                    </a:lnTo>
                    <a:lnTo>
                      <a:pt x="10761" y="20588"/>
                    </a:lnTo>
                    <a:lnTo>
                      <a:pt x="21184" y="9110"/>
                    </a:lnTo>
                    <a:lnTo>
                      <a:pt x="21392" y="8871"/>
                    </a:lnTo>
                    <a:lnTo>
                      <a:pt x="21600" y="8359"/>
                    </a:lnTo>
                    <a:lnTo>
                      <a:pt x="21600" y="7835"/>
                    </a:lnTo>
                    <a:lnTo>
                      <a:pt x="21373" y="7335"/>
                    </a:lnTo>
                    <a:lnTo>
                      <a:pt x="21165" y="7097"/>
                    </a:lnTo>
                    <a:lnTo>
                      <a:pt x="14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87"/>
              <p:cNvSpPr/>
              <p:nvPr/>
            </p:nvSpPr>
            <p:spPr>
              <a:xfrm>
                <a:off x="25917" y="9"/>
                <a:ext cx="217296" cy="126090"/>
              </a:xfrm>
              <a:custGeom>
                <a:rect b="b" l="l" r="r" t="t"/>
                <a:pathLst>
                  <a:path extrusionOk="0" h="21600" w="21600">
                    <a:moveTo>
                      <a:pt x="5416" y="0"/>
                    </a:moveTo>
                    <a:lnTo>
                      <a:pt x="5163" y="18"/>
                    </a:lnTo>
                    <a:lnTo>
                      <a:pt x="4686" y="247"/>
                    </a:lnTo>
                    <a:lnTo>
                      <a:pt x="4266" y="667"/>
                    </a:lnTo>
                    <a:lnTo>
                      <a:pt x="3924" y="1256"/>
                    </a:lnTo>
                    <a:lnTo>
                      <a:pt x="3791" y="1618"/>
                    </a:lnTo>
                    <a:lnTo>
                      <a:pt x="0" y="13008"/>
                    </a:lnTo>
                    <a:lnTo>
                      <a:pt x="2874" y="21600"/>
                    </a:lnTo>
                    <a:lnTo>
                      <a:pt x="7207" y="8647"/>
                    </a:lnTo>
                    <a:lnTo>
                      <a:pt x="21600" y="8647"/>
                    </a:lnTo>
                    <a:lnTo>
                      <a:pt x="19278" y="1618"/>
                    </a:lnTo>
                    <a:lnTo>
                      <a:pt x="19146" y="1256"/>
                    </a:lnTo>
                    <a:lnTo>
                      <a:pt x="18803" y="667"/>
                    </a:lnTo>
                    <a:lnTo>
                      <a:pt x="18372" y="247"/>
                    </a:lnTo>
                    <a:lnTo>
                      <a:pt x="17896" y="18"/>
                    </a:lnTo>
                    <a:lnTo>
                      <a:pt x="17642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87"/>
              <p:cNvSpPr/>
              <p:nvPr/>
            </p:nvSpPr>
            <p:spPr>
              <a:xfrm>
                <a:off x="54826" y="50486"/>
                <a:ext cx="173988" cy="151200"/>
              </a:xfrm>
              <a:custGeom>
                <a:rect b="b" l="l" r="r" t="t"/>
                <a:pathLst>
                  <a:path extrusionOk="0" h="21600" w="21600">
                    <a:moveTo>
                      <a:pt x="5410" y="0"/>
                    </a:moveTo>
                    <a:lnTo>
                      <a:pt x="0" y="10800"/>
                    </a:lnTo>
                    <a:lnTo>
                      <a:pt x="5410" y="21600"/>
                    </a:lnTo>
                    <a:lnTo>
                      <a:pt x="16204" y="21600"/>
                    </a:lnTo>
                    <a:lnTo>
                      <a:pt x="21600" y="10800"/>
                    </a:lnTo>
                    <a:lnTo>
                      <a:pt x="162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87"/>
              <p:cNvSpPr/>
              <p:nvPr/>
            </p:nvSpPr>
            <p:spPr>
              <a:xfrm>
                <a:off x="104089" y="88286"/>
                <a:ext cx="75600" cy="75600"/>
              </a:xfrm>
              <a:custGeom>
                <a:rect b="b" l="l" r="r" t="t"/>
                <a:pathLst>
                  <a:path extrusionOk="0" h="21600" w="21600">
                    <a:moveTo>
                      <a:pt x="10799" y="0"/>
                    </a:moveTo>
                    <a:lnTo>
                      <a:pt x="9687" y="33"/>
                    </a:lnTo>
                    <a:lnTo>
                      <a:pt x="7590" y="478"/>
                    </a:lnTo>
                    <a:lnTo>
                      <a:pt x="5653" y="1303"/>
                    </a:lnTo>
                    <a:lnTo>
                      <a:pt x="3905" y="2447"/>
                    </a:lnTo>
                    <a:lnTo>
                      <a:pt x="2444" y="3940"/>
                    </a:lnTo>
                    <a:lnTo>
                      <a:pt x="1270" y="5655"/>
                    </a:lnTo>
                    <a:lnTo>
                      <a:pt x="475" y="7591"/>
                    </a:lnTo>
                    <a:lnTo>
                      <a:pt x="30" y="9689"/>
                    </a:lnTo>
                    <a:lnTo>
                      <a:pt x="0" y="10800"/>
                    </a:lnTo>
                    <a:lnTo>
                      <a:pt x="30" y="11911"/>
                    </a:lnTo>
                    <a:lnTo>
                      <a:pt x="475" y="14009"/>
                    </a:lnTo>
                    <a:lnTo>
                      <a:pt x="1270" y="15945"/>
                    </a:lnTo>
                    <a:lnTo>
                      <a:pt x="2444" y="17660"/>
                    </a:lnTo>
                    <a:lnTo>
                      <a:pt x="3905" y="19153"/>
                    </a:lnTo>
                    <a:lnTo>
                      <a:pt x="5653" y="20297"/>
                    </a:lnTo>
                    <a:lnTo>
                      <a:pt x="7590" y="21122"/>
                    </a:lnTo>
                    <a:lnTo>
                      <a:pt x="9687" y="21567"/>
                    </a:lnTo>
                    <a:lnTo>
                      <a:pt x="10799" y="21600"/>
                    </a:lnTo>
                    <a:lnTo>
                      <a:pt x="11910" y="21567"/>
                    </a:lnTo>
                    <a:lnTo>
                      <a:pt x="14008" y="21122"/>
                    </a:lnTo>
                    <a:lnTo>
                      <a:pt x="15944" y="20297"/>
                    </a:lnTo>
                    <a:lnTo>
                      <a:pt x="17659" y="19153"/>
                    </a:lnTo>
                    <a:lnTo>
                      <a:pt x="19120" y="17660"/>
                    </a:lnTo>
                    <a:lnTo>
                      <a:pt x="20297" y="15945"/>
                    </a:lnTo>
                    <a:lnTo>
                      <a:pt x="21122" y="14009"/>
                    </a:lnTo>
                    <a:lnTo>
                      <a:pt x="21567" y="11911"/>
                    </a:lnTo>
                    <a:lnTo>
                      <a:pt x="21600" y="10800"/>
                    </a:lnTo>
                    <a:lnTo>
                      <a:pt x="21567" y="9689"/>
                    </a:lnTo>
                    <a:lnTo>
                      <a:pt x="21122" y="7591"/>
                    </a:lnTo>
                    <a:lnTo>
                      <a:pt x="20297" y="5655"/>
                    </a:lnTo>
                    <a:lnTo>
                      <a:pt x="19120" y="3940"/>
                    </a:lnTo>
                    <a:lnTo>
                      <a:pt x="17659" y="2447"/>
                    </a:lnTo>
                    <a:lnTo>
                      <a:pt x="15944" y="1303"/>
                    </a:lnTo>
                    <a:lnTo>
                      <a:pt x="14008" y="478"/>
                    </a:lnTo>
                    <a:lnTo>
                      <a:pt x="11910" y="33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10" name="Google Shape;1410;p87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">
  <p:cSld name="CUSTOM_3_1_1_1_1_1_1_1_1_1_1_1_3_1_2 3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88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413" name="Google Shape;1413;p88"/>
          <p:cNvGrpSpPr/>
          <p:nvPr/>
        </p:nvGrpSpPr>
        <p:grpSpPr>
          <a:xfrm>
            <a:off x="639704" y="4547838"/>
            <a:ext cx="2281957" cy="269949"/>
            <a:chOff x="1" y="1"/>
            <a:chExt cx="2281957" cy="269949"/>
          </a:xfrm>
        </p:grpSpPr>
        <p:grpSp>
          <p:nvGrpSpPr>
            <p:cNvPr id="1414" name="Google Shape;1414;p88"/>
            <p:cNvGrpSpPr/>
            <p:nvPr/>
          </p:nvGrpSpPr>
          <p:grpSpPr>
            <a:xfrm>
              <a:off x="1" y="1"/>
              <a:ext cx="264460" cy="264515"/>
              <a:chOff x="1" y="1"/>
              <a:chExt cx="264460" cy="264515"/>
            </a:xfrm>
          </p:grpSpPr>
          <p:sp>
            <p:nvSpPr>
              <p:cNvPr id="1415" name="Google Shape;1415;p88"/>
              <p:cNvSpPr/>
              <p:nvPr/>
            </p:nvSpPr>
            <p:spPr>
              <a:xfrm>
                <a:off x="119643" y="38538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88"/>
              <p:cNvSpPr/>
              <p:nvPr/>
            </p:nvSpPr>
            <p:spPr>
              <a:xfrm>
                <a:off x="13338" y="144829"/>
                <a:ext cx="212598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88"/>
              <p:cNvSpPr/>
              <p:nvPr/>
            </p:nvSpPr>
            <p:spPr>
              <a:xfrm>
                <a:off x="1" y="25188"/>
                <a:ext cx="225936" cy="225936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88"/>
              <p:cNvSpPr/>
              <p:nvPr/>
            </p:nvSpPr>
            <p:spPr>
              <a:xfrm>
                <a:off x="103900" y="132236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88"/>
              <p:cNvSpPr/>
              <p:nvPr/>
            </p:nvSpPr>
            <p:spPr>
              <a:xfrm>
                <a:off x="1" y="25188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88"/>
              <p:cNvSpPr/>
              <p:nvPr/>
            </p:nvSpPr>
            <p:spPr>
              <a:xfrm>
                <a:off x="18892" y="44079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88"/>
              <p:cNvSpPr/>
              <p:nvPr/>
            </p:nvSpPr>
            <p:spPr>
              <a:xfrm>
                <a:off x="138533" y="1"/>
                <a:ext cx="125928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88"/>
              <p:cNvSpPr/>
              <p:nvPr/>
            </p:nvSpPr>
            <p:spPr>
              <a:xfrm>
                <a:off x="179463" y="40931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3" name="Google Shape;1423;p88"/>
            <p:cNvGrpSpPr/>
            <p:nvPr/>
          </p:nvGrpSpPr>
          <p:grpSpPr>
            <a:xfrm>
              <a:off x="350114" y="59134"/>
              <a:ext cx="1931844" cy="210816"/>
              <a:chOff x="-1" y="8"/>
              <a:chExt cx="1931844" cy="210816"/>
            </a:xfrm>
          </p:grpSpPr>
          <p:sp>
            <p:nvSpPr>
              <p:cNvPr id="1424" name="Google Shape;1424;p88"/>
              <p:cNvSpPr/>
              <p:nvPr/>
            </p:nvSpPr>
            <p:spPr>
              <a:xfrm>
                <a:off x="699874" y="17521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88"/>
              <p:cNvSpPr/>
              <p:nvPr/>
            </p:nvSpPr>
            <p:spPr>
              <a:xfrm>
                <a:off x="853551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88"/>
              <p:cNvSpPr/>
              <p:nvPr/>
            </p:nvSpPr>
            <p:spPr>
              <a:xfrm>
                <a:off x="960341" y="59451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88"/>
              <p:cNvSpPr/>
              <p:nvPr/>
            </p:nvSpPr>
            <p:spPr>
              <a:xfrm>
                <a:off x="1067753" y="59373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88"/>
              <p:cNvSpPr/>
              <p:nvPr/>
            </p:nvSpPr>
            <p:spPr>
              <a:xfrm>
                <a:off x="1211817" y="17521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88"/>
              <p:cNvSpPr/>
              <p:nvPr/>
            </p:nvSpPr>
            <p:spPr>
              <a:xfrm>
                <a:off x="1322015" y="1752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88"/>
              <p:cNvSpPr/>
              <p:nvPr/>
            </p:nvSpPr>
            <p:spPr>
              <a:xfrm>
                <a:off x="1356115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88"/>
              <p:cNvSpPr/>
              <p:nvPr/>
            </p:nvSpPr>
            <p:spPr>
              <a:xfrm>
                <a:off x="1455307" y="32559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88"/>
              <p:cNvSpPr/>
              <p:nvPr/>
            </p:nvSpPr>
            <p:spPr>
              <a:xfrm>
                <a:off x="1527928" y="16742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88"/>
              <p:cNvSpPr/>
              <p:nvPr/>
            </p:nvSpPr>
            <p:spPr>
              <a:xfrm>
                <a:off x="1595971" y="59373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88"/>
              <p:cNvSpPr/>
              <p:nvPr/>
            </p:nvSpPr>
            <p:spPr>
              <a:xfrm>
                <a:off x="1711283" y="60221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88"/>
              <p:cNvSpPr/>
              <p:nvPr/>
            </p:nvSpPr>
            <p:spPr>
              <a:xfrm>
                <a:off x="1783505" y="59451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88"/>
              <p:cNvSpPr/>
              <p:nvPr/>
            </p:nvSpPr>
            <p:spPr>
              <a:xfrm>
                <a:off x="-1" y="8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37" name="Google Shape;1437;p8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">
  <p:cSld name="CUSTOM_3_1_1_1_1_1_1_1_1_1_1_1_2_1_1_2 3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89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440" name="Google Shape;1440;p89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441" name="Google Shape;1441;p89"/>
          <p:cNvGrpSpPr/>
          <p:nvPr/>
        </p:nvGrpSpPr>
        <p:grpSpPr>
          <a:xfrm>
            <a:off x="639704" y="4547838"/>
            <a:ext cx="2281957" cy="269949"/>
            <a:chOff x="1" y="1"/>
            <a:chExt cx="2281957" cy="269949"/>
          </a:xfrm>
        </p:grpSpPr>
        <p:grpSp>
          <p:nvGrpSpPr>
            <p:cNvPr id="1442" name="Google Shape;1442;p89"/>
            <p:cNvGrpSpPr/>
            <p:nvPr/>
          </p:nvGrpSpPr>
          <p:grpSpPr>
            <a:xfrm>
              <a:off x="1" y="1"/>
              <a:ext cx="264460" cy="264515"/>
              <a:chOff x="1" y="1"/>
              <a:chExt cx="264460" cy="264515"/>
            </a:xfrm>
          </p:grpSpPr>
          <p:sp>
            <p:nvSpPr>
              <p:cNvPr id="1443" name="Google Shape;1443;p89"/>
              <p:cNvSpPr/>
              <p:nvPr/>
            </p:nvSpPr>
            <p:spPr>
              <a:xfrm>
                <a:off x="119643" y="38538"/>
                <a:ext cx="119664" cy="212598"/>
              </a:xfrm>
              <a:custGeom>
                <a:rect b="b" l="l" r="r" t="t"/>
                <a:pathLst>
                  <a:path extrusionOk="0" h="21600" w="21600">
                    <a:moveTo>
                      <a:pt x="21448" y="0"/>
                    </a:moveTo>
                    <a:lnTo>
                      <a:pt x="0" y="10800"/>
                    </a:lnTo>
                    <a:lnTo>
                      <a:pt x="21448" y="21600"/>
                    </a:lnTo>
                    <a:lnTo>
                      <a:pt x="21484" y="21532"/>
                    </a:lnTo>
                    <a:lnTo>
                      <a:pt x="21541" y="21395"/>
                    </a:lnTo>
                    <a:lnTo>
                      <a:pt x="21577" y="21253"/>
                    </a:lnTo>
                    <a:lnTo>
                      <a:pt x="21598" y="21110"/>
                    </a:lnTo>
                    <a:lnTo>
                      <a:pt x="21600" y="21037"/>
                    </a:lnTo>
                    <a:lnTo>
                      <a:pt x="21600" y="563"/>
                    </a:lnTo>
                    <a:lnTo>
                      <a:pt x="21598" y="490"/>
                    </a:lnTo>
                    <a:lnTo>
                      <a:pt x="21577" y="345"/>
                    </a:lnTo>
                    <a:lnTo>
                      <a:pt x="21539" y="205"/>
                    </a:lnTo>
                    <a:lnTo>
                      <a:pt x="21484" y="67"/>
                    </a:lnTo>
                    <a:lnTo>
                      <a:pt x="21448" y="0"/>
                    </a:lnTo>
                    <a:close/>
                  </a:path>
                </a:pathLst>
              </a:custGeom>
              <a:solidFill>
                <a:srgbClr val="BDC1C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89"/>
              <p:cNvSpPr/>
              <p:nvPr/>
            </p:nvSpPr>
            <p:spPr>
              <a:xfrm>
                <a:off x="13338" y="144829"/>
                <a:ext cx="212598" cy="119664"/>
              </a:xfrm>
              <a:custGeom>
                <a:rect b="b" l="l" r="r" t="t"/>
                <a:pathLst>
                  <a:path extrusionOk="0" h="21600" w="21600">
                    <a:moveTo>
                      <a:pt x="10801" y="0"/>
                    </a:moveTo>
                    <a:lnTo>
                      <a:pt x="0" y="21450"/>
                    </a:lnTo>
                    <a:lnTo>
                      <a:pt x="68" y="21484"/>
                    </a:lnTo>
                    <a:lnTo>
                      <a:pt x="206" y="21541"/>
                    </a:lnTo>
                    <a:lnTo>
                      <a:pt x="347" y="21579"/>
                    </a:lnTo>
                    <a:lnTo>
                      <a:pt x="490" y="21598"/>
                    </a:lnTo>
                    <a:lnTo>
                      <a:pt x="563" y="21600"/>
                    </a:lnTo>
                    <a:lnTo>
                      <a:pt x="21037" y="21600"/>
                    </a:lnTo>
                    <a:lnTo>
                      <a:pt x="21110" y="21598"/>
                    </a:lnTo>
                    <a:lnTo>
                      <a:pt x="21254" y="21579"/>
                    </a:lnTo>
                    <a:lnTo>
                      <a:pt x="21395" y="21541"/>
                    </a:lnTo>
                    <a:lnTo>
                      <a:pt x="21532" y="21484"/>
                    </a:lnTo>
                    <a:lnTo>
                      <a:pt x="21600" y="21450"/>
                    </a:lnTo>
                    <a:lnTo>
                      <a:pt x="10801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89"/>
              <p:cNvSpPr/>
              <p:nvPr/>
            </p:nvSpPr>
            <p:spPr>
              <a:xfrm>
                <a:off x="1" y="25188"/>
                <a:ext cx="225936" cy="225936"/>
              </a:xfrm>
              <a:custGeom>
                <a:rect b="b" l="l" r="r" t="t"/>
                <a:pathLst>
                  <a:path extrusionOk="0" h="21600" w="21600">
                    <a:moveTo>
                      <a:pt x="1806" y="0"/>
                    </a:moveTo>
                    <a:lnTo>
                      <a:pt x="1712" y="1"/>
                    </a:lnTo>
                    <a:lnTo>
                      <a:pt x="1531" y="20"/>
                    </a:lnTo>
                    <a:lnTo>
                      <a:pt x="1356" y="57"/>
                    </a:lnTo>
                    <a:lnTo>
                      <a:pt x="1186" y="110"/>
                    </a:lnTo>
                    <a:lnTo>
                      <a:pt x="1023" y="178"/>
                    </a:lnTo>
                    <a:lnTo>
                      <a:pt x="871" y="261"/>
                    </a:lnTo>
                    <a:lnTo>
                      <a:pt x="726" y="360"/>
                    </a:lnTo>
                    <a:lnTo>
                      <a:pt x="592" y="470"/>
                    </a:lnTo>
                    <a:lnTo>
                      <a:pt x="470" y="592"/>
                    </a:lnTo>
                    <a:lnTo>
                      <a:pt x="359" y="727"/>
                    </a:lnTo>
                    <a:lnTo>
                      <a:pt x="261" y="871"/>
                    </a:lnTo>
                    <a:lnTo>
                      <a:pt x="177" y="1025"/>
                    </a:lnTo>
                    <a:lnTo>
                      <a:pt x="108" y="1186"/>
                    </a:lnTo>
                    <a:lnTo>
                      <a:pt x="55" y="1356"/>
                    </a:lnTo>
                    <a:lnTo>
                      <a:pt x="19" y="1532"/>
                    </a:lnTo>
                    <a:lnTo>
                      <a:pt x="1" y="1713"/>
                    </a:lnTo>
                    <a:lnTo>
                      <a:pt x="0" y="1806"/>
                    </a:lnTo>
                    <a:lnTo>
                      <a:pt x="0" y="21139"/>
                    </a:lnTo>
                    <a:lnTo>
                      <a:pt x="11" y="21275"/>
                    </a:lnTo>
                    <a:lnTo>
                      <a:pt x="31" y="21407"/>
                    </a:lnTo>
                    <a:lnTo>
                      <a:pt x="60" y="21537"/>
                    </a:lnTo>
                    <a:lnTo>
                      <a:pt x="79" y="21600"/>
                    </a:lnTo>
                    <a:lnTo>
                      <a:pt x="11438" y="11438"/>
                    </a:lnTo>
                    <a:lnTo>
                      <a:pt x="21600" y="79"/>
                    </a:lnTo>
                    <a:lnTo>
                      <a:pt x="21536" y="61"/>
                    </a:lnTo>
                    <a:lnTo>
                      <a:pt x="21406" y="31"/>
                    </a:lnTo>
                    <a:lnTo>
                      <a:pt x="21274" y="11"/>
                    </a:lnTo>
                    <a:lnTo>
                      <a:pt x="21139" y="1"/>
                    </a:lnTo>
                    <a:lnTo>
                      <a:pt x="210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89"/>
              <p:cNvSpPr/>
              <p:nvPr/>
            </p:nvSpPr>
            <p:spPr>
              <a:xfrm>
                <a:off x="103900" y="132236"/>
                <a:ext cx="135378" cy="132246"/>
              </a:xfrm>
              <a:custGeom>
                <a:rect b="b" l="l" r="r" t="t"/>
                <a:pathLst>
                  <a:path extrusionOk="0" h="21600" w="21600">
                    <a:moveTo>
                      <a:pt x="3516" y="0"/>
                    </a:moveTo>
                    <a:lnTo>
                      <a:pt x="0" y="3086"/>
                    </a:lnTo>
                    <a:lnTo>
                      <a:pt x="18084" y="21600"/>
                    </a:lnTo>
                    <a:lnTo>
                      <a:pt x="18586" y="21600"/>
                    </a:lnTo>
                    <a:lnTo>
                      <a:pt x="18741" y="21598"/>
                    </a:lnTo>
                    <a:lnTo>
                      <a:pt x="19042" y="21565"/>
                    </a:lnTo>
                    <a:lnTo>
                      <a:pt x="19336" y="21503"/>
                    </a:lnTo>
                    <a:lnTo>
                      <a:pt x="19619" y="21413"/>
                    </a:lnTo>
                    <a:lnTo>
                      <a:pt x="19890" y="21295"/>
                    </a:lnTo>
                    <a:lnTo>
                      <a:pt x="20145" y="21154"/>
                    </a:lnTo>
                    <a:lnTo>
                      <a:pt x="20386" y="20985"/>
                    </a:lnTo>
                    <a:lnTo>
                      <a:pt x="20610" y="20798"/>
                    </a:lnTo>
                    <a:lnTo>
                      <a:pt x="20814" y="20588"/>
                    </a:lnTo>
                    <a:lnTo>
                      <a:pt x="20999" y="20357"/>
                    </a:lnTo>
                    <a:lnTo>
                      <a:pt x="21162" y="20113"/>
                    </a:lnTo>
                    <a:lnTo>
                      <a:pt x="21303" y="19849"/>
                    </a:lnTo>
                    <a:lnTo>
                      <a:pt x="21417" y="19574"/>
                    </a:lnTo>
                    <a:lnTo>
                      <a:pt x="21506" y="19284"/>
                    </a:lnTo>
                    <a:lnTo>
                      <a:pt x="21566" y="18983"/>
                    </a:lnTo>
                    <a:lnTo>
                      <a:pt x="21596" y="18673"/>
                    </a:lnTo>
                    <a:lnTo>
                      <a:pt x="21600" y="18514"/>
                    </a:lnTo>
                    <a:lnTo>
                      <a:pt x="3516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89"/>
              <p:cNvSpPr/>
              <p:nvPr/>
            </p:nvSpPr>
            <p:spPr>
              <a:xfrm>
                <a:off x="1" y="25188"/>
                <a:ext cx="239328" cy="239328"/>
              </a:xfrm>
              <a:custGeom>
                <a:rect b="b" l="l" r="r" t="t"/>
                <a:pathLst>
                  <a:path extrusionOk="0" h="21600" w="21600">
                    <a:moveTo>
                      <a:pt x="19895" y="0"/>
                    </a:moveTo>
                    <a:lnTo>
                      <a:pt x="0" y="19895"/>
                    </a:lnTo>
                    <a:lnTo>
                      <a:pt x="1" y="19982"/>
                    </a:lnTo>
                    <a:lnTo>
                      <a:pt x="18" y="20154"/>
                    </a:lnTo>
                    <a:lnTo>
                      <a:pt x="52" y="20320"/>
                    </a:lnTo>
                    <a:lnTo>
                      <a:pt x="102" y="20480"/>
                    </a:lnTo>
                    <a:lnTo>
                      <a:pt x="167" y="20632"/>
                    </a:lnTo>
                    <a:lnTo>
                      <a:pt x="247" y="20778"/>
                    </a:lnTo>
                    <a:lnTo>
                      <a:pt x="339" y="20913"/>
                    </a:lnTo>
                    <a:lnTo>
                      <a:pt x="443" y="21041"/>
                    </a:lnTo>
                    <a:lnTo>
                      <a:pt x="559" y="21157"/>
                    </a:lnTo>
                    <a:lnTo>
                      <a:pt x="685" y="21260"/>
                    </a:lnTo>
                    <a:lnTo>
                      <a:pt x="822" y="21353"/>
                    </a:lnTo>
                    <a:lnTo>
                      <a:pt x="966" y="21432"/>
                    </a:lnTo>
                    <a:lnTo>
                      <a:pt x="1120" y="21496"/>
                    </a:lnTo>
                    <a:lnTo>
                      <a:pt x="1280" y="21546"/>
                    </a:lnTo>
                    <a:lnTo>
                      <a:pt x="1446" y="21581"/>
                    </a:lnTo>
                    <a:lnTo>
                      <a:pt x="1617" y="21599"/>
                    </a:lnTo>
                    <a:lnTo>
                      <a:pt x="1705" y="21600"/>
                    </a:lnTo>
                    <a:lnTo>
                      <a:pt x="1989" y="21600"/>
                    </a:lnTo>
                    <a:lnTo>
                      <a:pt x="21600" y="1989"/>
                    </a:lnTo>
                    <a:lnTo>
                      <a:pt x="21600" y="1705"/>
                    </a:lnTo>
                    <a:lnTo>
                      <a:pt x="21598" y="1618"/>
                    </a:lnTo>
                    <a:lnTo>
                      <a:pt x="21581" y="1446"/>
                    </a:lnTo>
                    <a:lnTo>
                      <a:pt x="21547" y="1280"/>
                    </a:lnTo>
                    <a:lnTo>
                      <a:pt x="21497" y="1120"/>
                    </a:lnTo>
                    <a:lnTo>
                      <a:pt x="21432" y="968"/>
                    </a:lnTo>
                    <a:lnTo>
                      <a:pt x="21352" y="822"/>
                    </a:lnTo>
                    <a:lnTo>
                      <a:pt x="21260" y="687"/>
                    </a:lnTo>
                    <a:lnTo>
                      <a:pt x="21156" y="559"/>
                    </a:lnTo>
                    <a:lnTo>
                      <a:pt x="21040" y="443"/>
                    </a:lnTo>
                    <a:lnTo>
                      <a:pt x="20913" y="340"/>
                    </a:lnTo>
                    <a:lnTo>
                      <a:pt x="20777" y="247"/>
                    </a:lnTo>
                    <a:lnTo>
                      <a:pt x="20633" y="168"/>
                    </a:lnTo>
                    <a:lnTo>
                      <a:pt x="20479" y="104"/>
                    </a:lnTo>
                    <a:lnTo>
                      <a:pt x="20319" y="53"/>
                    </a:lnTo>
                    <a:lnTo>
                      <a:pt x="20153" y="19"/>
                    </a:lnTo>
                    <a:lnTo>
                      <a:pt x="19982" y="1"/>
                    </a:lnTo>
                    <a:lnTo>
                      <a:pt x="198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89"/>
              <p:cNvSpPr/>
              <p:nvPr/>
            </p:nvSpPr>
            <p:spPr>
              <a:xfrm>
                <a:off x="18892" y="44079"/>
                <a:ext cx="67878" cy="69282"/>
              </a:xfrm>
              <a:custGeom>
                <a:rect b="b" l="l" r="r" t="t"/>
                <a:pathLst>
                  <a:path extrusionOk="0" h="21600" w="21600">
                    <a:moveTo>
                      <a:pt x="11027" y="0"/>
                    </a:moveTo>
                    <a:lnTo>
                      <a:pt x="10738" y="4"/>
                    </a:lnTo>
                    <a:lnTo>
                      <a:pt x="10172" y="31"/>
                    </a:lnTo>
                    <a:lnTo>
                      <a:pt x="9615" y="87"/>
                    </a:lnTo>
                    <a:lnTo>
                      <a:pt x="9066" y="165"/>
                    </a:lnTo>
                    <a:lnTo>
                      <a:pt x="8524" y="275"/>
                    </a:lnTo>
                    <a:lnTo>
                      <a:pt x="7995" y="409"/>
                    </a:lnTo>
                    <a:lnTo>
                      <a:pt x="7478" y="566"/>
                    </a:lnTo>
                    <a:lnTo>
                      <a:pt x="6969" y="746"/>
                    </a:lnTo>
                    <a:lnTo>
                      <a:pt x="6476" y="951"/>
                    </a:lnTo>
                    <a:lnTo>
                      <a:pt x="5995" y="1174"/>
                    </a:lnTo>
                    <a:lnTo>
                      <a:pt x="5525" y="1426"/>
                    </a:lnTo>
                    <a:lnTo>
                      <a:pt x="5068" y="1693"/>
                    </a:lnTo>
                    <a:lnTo>
                      <a:pt x="4631" y="1984"/>
                    </a:lnTo>
                    <a:lnTo>
                      <a:pt x="4206" y="2294"/>
                    </a:lnTo>
                    <a:lnTo>
                      <a:pt x="3797" y="2624"/>
                    </a:lnTo>
                    <a:lnTo>
                      <a:pt x="3408" y="2973"/>
                    </a:lnTo>
                    <a:lnTo>
                      <a:pt x="3031" y="3338"/>
                    </a:lnTo>
                    <a:lnTo>
                      <a:pt x="2679" y="3723"/>
                    </a:lnTo>
                    <a:lnTo>
                      <a:pt x="2342" y="4120"/>
                    </a:lnTo>
                    <a:lnTo>
                      <a:pt x="2025" y="4536"/>
                    </a:lnTo>
                    <a:lnTo>
                      <a:pt x="1728" y="4968"/>
                    </a:lnTo>
                    <a:lnTo>
                      <a:pt x="1452" y="5412"/>
                    </a:lnTo>
                    <a:lnTo>
                      <a:pt x="1199" y="5871"/>
                    </a:lnTo>
                    <a:lnTo>
                      <a:pt x="966" y="6343"/>
                    </a:lnTo>
                    <a:lnTo>
                      <a:pt x="758" y="6830"/>
                    </a:lnTo>
                    <a:lnTo>
                      <a:pt x="574" y="7325"/>
                    </a:lnTo>
                    <a:lnTo>
                      <a:pt x="413" y="7835"/>
                    </a:lnTo>
                    <a:lnTo>
                      <a:pt x="276" y="8354"/>
                    </a:lnTo>
                    <a:lnTo>
                      <a:pt x="169" y="8880"/>
                    </a:lnTo>
                    <a:lnTo>
                      <a:pt x="84" y="9418"/>
                    </a:lnTo>
                    <a:lnTo>
                      <a:pt x="28" y="9967"/>
                    </a:lnTo>
                    <a:lnTo>
                      <a:pt x="0" y="10521"/>
                    </a:lnTo>
                    <a:lnTo>
                      <a:pt x="0" y="11079"/>
                    </a:lnTo>
                    <a:lnTo>
                      <a:pt x="28" y="11633"/>
                    </a:lnTo>
                    <a:lnTo>
                      <a:pt x="84" y="12183"/>
                    </a:lnTo>
                    <a:lnTo>
                      <a:pt x="169" y="12721"/>
                    </a:lnTo>
                    <a:lnTo>
                      <a:pt x="276" y="13247"/>
                    </a:lnTo>
                    <a:lnTo>
                      <a:pt x="413" y="13765"/>
                    </a:lnTo>
                    <a:lnTo>
                      <a:pt x="574" y="14276"/>
                    </a:lnTo>
                    <a:lnTo>
                      <a:pt x="758" y="14771"/>
                    </a:lnTo>
                    <a:lnTo>
                      <a:pt x="966" y="15258"/>
                    </a:lnTo>
                    <a:lnTo>
                      <a:pt x="1199" y="15729"/>
                    </a:lnTo>
                    <a:lnTo>
                      <a:pt x="1452" y="16188"/>
                    </a:lnTo>
                    <a:lnTo>
                      <a:pt x="1728" y="16632"/>
                    </a:lnTo>
                    <a:lnTo>
                      <a:pt x="2025" y="17064"/>
                    </a:lnTo>
                    <a:lnTo>
                      <a:pt x="2342" y="17481"/>
                    </a:lnTo>
                    <a:lnTo>
                      <a:pt x="2679" y="17877"/>
                    </a:lnTo>
                    <a:lnTo>
                      <a:pt x="3031" y="18262"/>
                    </a:lnTo>
                    <a:lnTo>
                      <a:pt x="3408" y="18627"/>
                    </a:lnTo>
                    <a:lnTo>
                      <a:pt x="3797" y="18977"/>
                    </a:lnTo>
                    <a:lnTo>
                      <a:pt x="4206" y="19307"/>
                    </a:lnTo>
                    <a:lnTo>
                      <a:pt x="4631" y="19617"/>
                    </a:lnTo>
                    <a:lnTo>
                      <a:pt x="5068" y="19907"/>
                    </a:lnTo>
                    <a:lnTo>
                      <a:pt x="5525" y="20175"/>
                    </a:lnTo>
                    <a:lnTo>
                      <a:pt x="5995" y="20426"/>
                    </a:lnTo>
                    <a:lnTo>
                      <a:pt x="6476" y="20650"/>
                    </a:lnTo>
                    <a:lnTo>
                      <a:pt x="6969" y="20854"/>
                    </a:lnTo>
                    <a:lnTo>
                      <a:pt x="7478" y="21035"/>
                    </a:lnTo>
                    <a:lnTo>
                      <a:pt x="7995" y="21192"/>
                    </a:lnTo>
                    <a:lnTo>
                      <a:pt x="8524" y="21325"/>
                    </a:lnTo>
                    <a:lnTo>
                      <a:pt x="9066" y="21435"/>
                    </a:lnTo>
                    <a:lnTo>
                      <a:pt x="9615" y="21514"/>
                    </a:lnTo>
                    <a:lnTo>
                      <a:pt x="10172" y="21569"/>
                    </a:lnTo>
                    <a:lnTo>
                      <a:pt x="10738" y="21596"/>
                    </a:lnTo>
                    <a:lnTo>
                      <a:pt x="11027" y="21600"/>
                    </a:lnTo>
                    <a:lnTo>
                      <a:pt x="11323" y="21596"/>
                    </a:lnTo>
                    <a:lnTo>
                      <a:pt x="11905" y="21573"/>
                    </a:lnTo>
                    <a:lnTo>
                      <a:pt x="12478" y="21522"/>
                    </a:lnTo>
                    <a:lnTo>
                      <a:pt x="13035" y="21447"/>
                    </a:lnTo>
                    <a:lnTo>
                      <a:pt x="13577" y="21349"/>
                    </a:lnTo>
                    <a:lnTo>
                      <a:pt x="14106" y="21227"/>
                    </a:lnTo>
                    <a:lnTo>
                      <a:pt x="14619" y="21082"/>
                    </a:lnTo>
                    <a:lnTo>
                      <a:pt x="15121" y="20913"/>
                    </a:lnTo>
                    <a:lnTo>
                      <a:pt x="15602" y="20724"/>
                    </a:lnTo>
                    <a:lnTo>
                      <a:pt x="16071" y="20512"/>
                    </a:lnTo>
                    <a:lnTo>
                      <a:pt x="16524" y="20281"/>
                    </a:lnTo>
                    <a:lnTo>
                      <a:pt x="16957" y="20025"/>
                    </a:lnTo>
                    <a:lnTo>
                      <a:pt x="17374" y="19754"/>
                    </a:lnTo>
                    <a:lnTo>
                      <a:pt x="17775" y="19460"/>
                    </a:lnTo>
                    <a:lnTo>
                      <a:pt x="18160" y="19146"/>
                    </a:lnTo>
                    <a:lnTo>
                      <a:pt x="18525" y="18816"/>
                    </a:lnTo>
                    <a:lnTo>
                      <a:pt x="18870" y="18466"/>
                    </a:lnTo>
                    <a:lnTo>
                      <a:pt x="19198" y="18097"/>
                    </a:lnTo>
                    <a:lnTo>
                      <a:pt x="19507" y="17712"/>
                    </a:lnTo>
                    <a:lnTo>
                      <a:pt x="19796" y="17311"/>
                    </a:lnTo>
                    <a:lnTo>
                      <a:pt x="20064" y="16891"/>
                    </a:lnTo>
                    <a:lnTo>
                      <a:pt x="20313" y="16460"/>
                    </a:lnTo>
                    <a:lnTo>
                      <a:pt x="20542" y="16008"/>
                    </a:lnTo>
                    <a:lnTo>
                      <a:pt x="20750" y="15544"/>
                    </a:lnTo>
                    <a:lnTo>
                      <a:pt x="20935" y="15061"/>
                    </a:lnTo>
                    <a:lnTo>
                      <a:pt x="21099" y="14570"/>
                    </a:lnTo>
                    <a:lnTo>
                      <a:pt x="21239" y="14060"/>
                    </a:lnTo>
                    <a:lnTo>
                      <a:pt x="21356" y="13541"/>
                    </a:lnTo>
                    <a:lnTo>
                      <a:pt x="21452" y="13007"/>
                    </a:lnTo>
                    <a:lnTo>
                      <a:pt x="21524" y="12461"/>
                    </a:lnTo>
                    <a:lnTo>
                      <a:pt x="21572" y="11904"/>
                    </a:lnTo>
                    <a:lnTo>
                      <a:pt x="21596" y="11334"/>
                    </a:lnTo>
                    <a:lnTo>
                      <a:pt x="21600" y="11047"/>
                    </a:lnTo>
                    <a:lnTo>
                      <a:pt x="21600" y="10753"/>
                    </a:lnTo>
                    <a:lnTo>
                      <a:pt x="21576" y="10184"/>
                    </a:lnTo>
                    <a:lnTo>
                      <a:pt x="21532" y="9630"/>
                    </a:lnTo>
                    <a:lnTo>
                      <a:pt x="21452" y="9096"/>
                    </a:lnTo>
                    <a:lnTo>
                      <a:pt x="21400" y="8837"/>
                    </a:lnTo>
                    <a:lnTo>
                      <a:pt x="11027" y="8837"/>
                    </a:lnTo>
                    <a:lnTo>
                      <a:pt x="11027" y="13011"/>
                    </a:lnTo>
                    <a:lnTo>
                      <a:pt x="16989" y="13011"/>
                    </a:lnTo>
                    <a:lnTo>
                      <a:pt x="16945" y="13243"/>
                    </a:lnTo>
                    <a:lnTo>
                      <a:pt x="16816" y="13695"/>
                    </a:lnTo>
                    <a:lnTo>
                      <a:pt x="16652" y="14127"/>
                    </a:lnTo>
                    <a:lnTo>
                      <a:pt x="16443" y="14535"/>
                    </a:lnTo>
                    <a:lnTo>
                      <a:pt x="16199" y="14924"/>
                    </a:lnTo>
                    <a:lnTo>
                      <a:pt x="15918" y="15289"/>
                    </a:lnTo>
                    <a:lnTo>
                      <a:pt x="15605" y="15627"/>
                    </a:lnTo>
                    <a:lnTo>
                      <a:pt x="15253" y="15941"/>
                    </a:lnTo>
                    <a:lnTo>
                      <a:pt x="14872" y="16224"/>
                    </a:lnTo>
                    <a:lnTo>
                      <a:pt x="14455" y="16475"/>
                    </a:lnTo>
                    <a:lnTo>
                      <a:pt x="14010" y="16695"/>
                    </a:lnTo>
                    <a:lnTo>
                      <a:pt x="13537" y="16884"/>
                    </a:lnTo>
                    <a:lnTo>
                      <a:pt x="13035" y="17041"/>
                    </a:lnTo>
                    <a:lnTo>
                      <a:pt x="12506" y="17154"/>
                    </a:lnTo>
                    <a:lnTo>
                      <a:pt x="11953" y="17237"/>
                    </a:lnTo>
                    <a:lnTo>
                      <a:pt x="11376" y="17276"/>
                    </a:lnTo>
                    <a:lnTo>
                      <a:pt x="11075" y="17280"/>
                    </a:lnTo>
                    <a:lnTo>
                      <a:pt x="10738" y="17276"/>
                    </a:lnTo>
                    <a:lnTo>
                      <a:pt x="10080" y="17206"/>
                    </a:lnTo>
                    <a:lnTo>
                      <a:pt x="9443" y="17072"/>
                    </a:lnTo>
                    <a:lnTo>
                      <a:pt x="8829" y="16880"/>
                    </a:lnTo>
                    <a:lnTo>
                      <a:pt x="8244" y="16628"/>
                    </a:lnTo>
                    <a:lnTo>
                      <a:pt x="7690" y="16322"/>
                    </a:lnTo>
                    <a:lnTo>
                      <a:pt x="7169" y="15968"/>
                    </a:lnTo>
                    <a:lnTo>
                      <a:pt x="6688" y="15564"/>
                    </a:lnTo>
                    <a:lnTo>
                      <a:pt x="6247" y="15120"/>
                    </a:lnTo>
                    <a:lnTo>
                      <a:pt x="5850" y="14637"/>
                    </a:lnTo>
                    <a:lnTo>
                      <a:pt x="5497" y="14119"/>
                    </a:lnTo>
                    <a:lnTo>
                      <a:pt x="5196" y="13569"/>
                    </a:lnTo>
                    <a:lnTo>
                      <a:pt x="4952" y="12992"/>
                    </a:lnTo>
                    <a:lnTo>
                      <a:pt x="4759" y="12391"/>
                    </a:lnTo>
                    <a:lnTo>
                      <a:pt x="4631" y="11766"/>
                    </a:lnTo>
                    <a:lnTo>
                      <a:pt x="4563" y="11126"/>
                    </a:lnTo>
                    <a:lnTo>
                      <a:pt x="4559" y="10800"/>
                    </a:lnTo>
                    <a:lnTo>
                      <a:pt x="4563" y="10474"/>
                    </a:lnTo>
                    <a:lnTo>
                      <a:pt x="4631" y="9834"/>
                    </a:lnTo>
                    <a:lnTo>
                      <a:pt x="4759" y="9210"/>
                    </a:lnTo>
                    <a:lnTo>
                      <a:pt x="4952" y="8609"/>
                    </a:lnTo>
                    <a:lnTo>
                      <a:pt x="5196" y="8032"/>
                    </a:lnTo>
                    <a:lnTo>
                      <a:pt x="5497" y="7482"/>
                    </a:lnTo>
                    <a:lnTo>
                      <a:pt x="5850" y="6963"/>
                    </a:lnTo>
                    <a:lnTo>
                      <a:pt x="6247" y="6480"/>
                    </a:lnTo>
                    <a:lnTo>
                      <a:pt x="6688" y="6036"/>
                    </a:lnTo>
                    <a:lnTo>
                      <a:pt x="7169" y="5632"/>
                    </a:lnTo>
                    <a:lnTo>
                      <a:pt x="7690" y="5279"/>
                    </a:lnTo>
                    <a:lnTo>
                      <a:pt x="8244" y="4972"/>
                    </a:lnTo>
                    <a:lnTo>
                      <a:pt x="8829" y="4721"/>
                    </a:lnTo>
                    <a:lnTo>
                      <a:pt x="9443" y="4528"/>
                    </a:lnTo>
                    <a:lnTo>
                      <a:pt x="10080" y="4395"/>
                    </a:lnTo>
                    <a:lnTo>
                      <a:pt x="10738" y="4324"/>
                    </a:lnTo>
                    <a:lnTo>
                      <a:pt x="11075" y="4320"/>
                    </a:lnTo>
                    <a:lnTo>
                      <a:pt x="11376" y="4324"/>
                    </a:lnTo>
                    <a:lnTo>
                      <a:pt x="11961" y="4375"/>
                    </a:lnTo>
                    <a:lnTo>
                      <a:pt x="12530" y="4477"/>
                    </a:lnTo>
                    <a:lnTo>
                      <a:pt x="13083" y="4626"/>
                    </a:lnTo>
                    <a:lnTo>
                      <a:pt x="13613" y="4831"/>
                    </a:lnTo>
                    <a:lnTo>
                      <a:pt x="14122" y="5082"/>
                    </a:lnTo>
                    <a:lnTo>
                      <a:pt x="14607" y="5388"/>
                    </a:lnTo>
                    <a:lnTo>
                      <a:pt x="15068" y="5742"/>
                    </a:lnTo>
                    <a:lnTo>
                      <a:pt x="15285" y="5942"/>
                    </a:lnTo>
                    <a:lnTo>
                      <a:pt x="18444" y="2848"/>
                    </a:lnTo>
                    <a:lnTo>
                      <a:pt x="18260" y="2682"/>
                    </a:lnTo>
                    <a:lnTo>
                      <a:pt x="17879" y="2369"/>
                    </a:lnTo>
                    <a:lnTo>
                      <a:pt x="17490" y="2070"/>
                    </a:lnTo>
                    <a:lnTo>
                      <a:pt x="17089" y="1791"/>
                    </a:lnTo>
                    <a:lnTo>
                      <a:pt x="16672" y="1528"/>
                    </a:lnTo>
                    <a:lnTo>
                      <a:pt x="16247" y="1285"/>
                    </a:lnTo>
                    <a:lnTo>
                      <a:pt x="15810" y="1061"/>
                    </a:lnTo>
                    <a:lnTo>
                      <a:pt x="15357" y="856"/>
                    </a:lnTo>
                    <a:lnTo>
                      <a:pt x="14896" y="672"/>
                    </a:lnTo>
                    <a:lnTo>
                      <a:pt x="14419" y="507"/>
                    </a:lnTo>
                    <a:lnTo>
                      <a:pt x="13933" y="365"/>
                    </a:lnTo>
                    <a:lnTo>
                      <a:pt x="13432" y="248"/>
                    </a:lnTo>
                    <a:lnTo>
                      <a:pt x="12919" y="149"/>
                    </a:lnTo>
                    <a:lnTo>
                      <a:pt x="12394" y="79"/>
                    </a:lnTo>
                    <a:lnTo>
                      <a:pt x="11856" y="28"/>
                    </a:lnTo>
                    <a:lnTo>
                      <a:pt x="11307" y="4"/>
                    </a:lnTo>
                    <a:lnTo>
                      <a:pt x="11027" y="0"/>
                    </a:lnTo>
                    <a:close/>
                  </a:path>
                </a:pathLst>
              </a:custGeom>
              <a:solidFill>
                <a:srgbClr val="F8F9FA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89"/>
              <p:cNvSpPr/>
              <p:nvPr/>
            </p:nvSpPr>
            <p:spPr>
              <a:xfrm>
                <a:off x="138533" y="1"/>
                <a:ext cx="125928" cy="206226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519" y="1"/>
                    </a:lnTo>
                    <a:lnTo>
                      <a:pt x="9969" y="18"/>
                    </a:lnTo>
                    <a:lnTo>
                      <a:pt x="9422" y="53"/>
                    </a:lnTo>
                    <a:lnTo>
                      <a:pt x="8886" y="103"/>
                    </a:lnTo>
                    <a:lnTo>
                      <a:pt x="8359" y="168"/>
                    </a:lnTo>
                    <a:lnTo>
                      <a:pt x="7841" y="249"/>
                    </a:lnTo>
                    <a:lnTo>
                      <a:pt x="7333" y="345"/>
                    </a:lnTo>
                    <a:lnTo>
                      <a:pt x="6837" y="456"/>
                    </a:lnTo>
                    <a:lnTo>
                      <a:pt x="6353" y="582"/>
                    </a:lnTo>
                    <a:lnTo>
                      <a:pt x="5882" y="720"/>
                    </a:lnTo>
                    <a:lnTo>
                      <a:pt x="5422" y="873"/>
                    </a:lnTo>
                    <a:lnTo>
                      <a:pt x="4977" y="1038"/>
                    </a:lnTo>
                    <a:lnTo>
                      <a:pt x="4545" y="1216"/>
                    </a:lnTo>
                    <a:lnTo>
                      <a:pt x="4130" y="1406"/>
                    </a:lnTo>
                    <a:lnTo>
                      <a:pt x="3730" y="1608"/>
                    </a:lnTo>
                    <a:lnTo>
                      <a:pt x="3346" y="1820"/>
                    </a:lnTo>
                    <a:lnTo>
                      <a:pt x="2979" y="2045"/>
                    </a:lnTo>
                    <a:lnTo>
                      <a:pt x="2631" y="2278"/>
                    </a:lnTo>
                    <a:lnTo>
                      <a:pt x="2300" y="2522"/>
                    </a:lnTo>
                    <a:lnTo>
                      <a:pt x="1989" y="2777"/>
                    </a:lnTo>
                    <a:lnTo>
                      <a:pt x="1700" y="3039"/>
                    </a:lnTo>
                    <a:lnTo>
                      <a:pt x="1428" y="3311"/>
                    </a:lnTo>
                    <a:lnTo>
                      <a:pt x="1179" y="3592"/>
                    </a:lnTo>
                    <a:lnTo>
                      <a:pt x="953" y="3881"/>
                    </a:lnTo>
                    <a:lnTo>
                      <a:pt x="747" y="4176"/>
                    </a:lnTo>
                    <a:lnTo>
                      <a:pt x="566" y="4480"/>
                    </a:lnTo>
                    <a:lnTo>
                      <a:pt x="408" y="4790"/>
                    </a:lnTo>
                    <a:lnTo>
                      <a:pt x="274" y="5105"/>
                    </a:lnTo>
                    <a:lnTo>
                      <a:pt x="166" y="5427"/>
                    </a:lnTo>
                    <a:lnTo>
                      <a:pt x="84" y="5755"/>
                    </a:lnTo>
                    <a:lnTo>
                      <a:pt x="30" y="6088"/>
                    </a:lnTo>
                    <a:lnTo>
                      <a:pt x="2" y="6425"/>
                    </a:lnTo>
                    <a:lnTo>
                      <a:pt x="0" y="6595"/>
                    </a:lnTo>
                    <a:lnTo>
                      <a:pt x="0" y="6711"/>
                    </a:lnTo>
                    <a:lnTo>
                      <a:pt x="13" y="6941"/>
                    </a:lnTo>
                    <a:lnTo>
                      <a:pt x="39" y="7167"/>
                    </a:lnTo>
                    <a:lnTo>
                      <a:pt x="78" y="7389"/>
                    </a:lnTo>
                    <a:lnTo>
                      <a:pt x="127" y="7610"/>
                    </a:lnTo>
                    <a:lnTo>
                      <a:pt x="190" y="7827"/>
                    </a:lnTo>
                    <a:lnTo>
                      <a:pt x="261" y="8041"/>
                    </a:lnTo>
                    <a:lnTo>
                      <a:pt x="346" y="8254"/>
                    </a:lnTo>
                    <a:lnTo>
                      <a:pt x="441" y="8463"/>
                    </a:lnTo>
                    <a:lnTo>
                      <a:pt x="544" y="8672"/>
                    </a:lnTo>
                    <a:lnTo>
                      <a:pt x="717" y="8979"/>
                    </a:lnTo>
                    <a:lnTo>
                      <a:pt x="981" y="9384"/>
                    </a:lnTo>
                    <a:lnTo>
                      <a:pt x="1277" y="9782"/>
                    </a:lnTo>
                    <a:lnTo>
                      <a:pt x="1603" y="10177"/>
                    </a:lnTo>
                    <a:lnTo>
                      <a:pt x="1955" y="10569"/>
                    </a:lnTo>
                    <a:lnTo>
                      <a:pt x="2331" y="10958"/>
                    </a:lnTo>
                    <a:lnTo>
                      <a:pt x="2728" y="11347"/>
                    </a:lnTo>
                    <a:lnTo>
                      <a:pt x="3352" y="11930"/>
                    </a:lnTo>
                    <a:lnTo>
                      <a:pt x="4229" y="12719"/>
                    </a:lnTo>
                    <a:lnTo>
                      <a:pt x="5132" y="13527"/>
                    </a:lnTo>
                    <a:lnTo>
                      <a:pt x="5810" y="14154"/>
                    </a:lnTo>
                    <a:lnTo>
                      <a:pt x="6255" y="14582"/>
                    </a:lnTo>
                    <a:lnTo>
                      <a:pt x="6694" y="15022"/>
                    </a:lnTo>
                    <a:lnTo>
                      <a:pt x="7121" y="15473"/>
                    </a:lnTo>
                    <a:lnTo>
                      <a:pt x="7534" y="15938"/>
                    </a:lnTo>
                    <a:lnTo>
                      <a:pt x="7932" y="16417"/>
                    </a:lnTo>
                    <a:lnTo>
                      <a:pt x="8307" y="16912"/>
                    </a:lnTo>
                    <a:lnTo>
                      <a:pt x="8657" y="17424"/>
                    </a:lnTo>
                    <a:lnTo>
                      <a:pt x="8984" y="17954"/>
                    </a:lnTo>
                    <a:lnTo>
                      <a:pt x="9206" y="18366"/>
                    </a:lnTo>
                    <a:lnTo>
                      <a:pt x="9346" y="18645"/>
                    </a:lnTo>
                    <a:lnTo>
                      <a:pt x="9478" y="18930"/>
                    </a:lnTo>
                    <a:lnTo>
                      <a:pt x="9599" y="19220"/>
                    </a:lnTo>
                    <a:lnTo>
                      <a:pt x="9714" y="19517"/>
                    </a:lnTo>
                    <a:lnTo>
                      <a:pt x="9815" y="19819"/>
                    </a:lnTo>
                    <a:lnTo>
                      <a:pt x="9910" y="20127"/>
                    </a:lnTo>
                    <a:lnTo>
                      <a:pt x="9992" y="20441"/>
                    </a:lnTo>
                    <a:lnTo>
                      <a:pt x="10064" y="20761"/>
                    </a:lnTo>
                    <a:lnTo>
                      <a:pt x="10126" y="21088"/>
                    </a:lnTo>
                    <a:lnTo>
                      <a:pt x="10152" y="21254"/>
                    </a:lnTo>
                    <a:lnTo>
                      <a:pt x="10159" y="21290"/>
                    </a:lnTo>
                    <a:lnTo>
                      <a:pt x="10191" y="21360"/>
                    </a:lnTo>
                    <a:lnTo>
                      <a:pt x="10243" y="21422"/>
                    </a:lnTo>
                    <a:lnTo>
                      <a:pt x="10312" y="21477"/>
                    </a:lnTo>
                    <a:lnTo>
                      <a:pt x="10398" y="21524"/>
                    </a:lnTo>
                    <a:lnTo>
                      <a:pt x="10498" y="21560"/>
                    </a:lnTo>
                    <a:lnTo>
                      <a:pt x="10610" y="21585"/>
                    </a:lnTo>
                    <a:lnTo>
                      <a:pt x="10733" y="21599"/>
                    </a:lnTo>
                    <a:lnTo>
                      <a:pt x="10800" y="21600"/>
                    </a:lnTo>
                    <a:lnTo>
                      <a:pt x="10865" y="21599"/>
                    </a:lnTo>
                    <a:lnTo>
                      <a:pt x="10988" y="21585"/>
                    </a:lnTo>
                    <a:lnTo>
                      <a:pt x="11100" y="21560"/>
                    </a:lnTo>
                    <a:lnTo>
                      <a:pt x="11200" y="21524"/>
                    </a:lnTo>
                    <a:lnTo>
                      <a:pt x="11286" y="21477"/>
                    </a:lnTo>
                    <a:lnTo>
                      <a:pt x="11355" y="21422"/>
                    </a:lnTo>
                    <a:lnTo>
                      <a:pt x="11407" y="21360"/>
                    </a:lnTo>
                    <a:lnTo>
                      <a:pt x="11439" y="21290"/>
                    </a:lnTo>
                    <a:lnTo>
                      <a:pt x="11448" y="21254"/>
                    </a:lnTo>
                    <a:lnTo>
                      <a:pt x="11474" y="21088"/>
                    </a:lnTo>
                    <a:lnTo>
                      <a:pt x="11534" y="20762"/>
                    </a:lnTo>
                    <a:lnTo>
                      <a:pt x="11608" y="20443"/>
                    </a:lnTo>
                    <a:lnTo>
                      <a:pt x="11692" y="20129"/>
                    </a:lnTo>
                    <a:lnTo>
                      <a:pt x="11787" y="19822"/>
                    </a:lnTo>
                    <a:lnTo>
                      <a:pt x="11891" y="19521"/>
                    </a:lnTo>
                    <a:lnTo>
                      <a:pt x="12005" y="19226"/>
                    </a:lnTo>
                    <a:lnTo>
                      <a:pt x="12128" y="18935"/>
                    </a:lnTo>
                    <a:lnTo>
                      <a:pt x="12260" y="18651"/>
                    </a:lnTo>
                    <a:lnTo>
                      <a:pt x="12401" y="18371"/>
                    </a:lnTo>
                    <a:lnTo>
                      <a:pt x="12625" y="17961"/>
                    </a:lnTo>
                    <a:lnTo>
                      <a:pt x="12949" y="17432"/>
                    </a:lnTo>
                    <a:lnTo>
                      <a:pt x="13303" y="16921"/>
                    </a:lnTo>
                    <a:lnTo>
                      <a:pt x="13679" y="16427"/>
                    </a:lnTo>
                    <a:lnTo>
                      <a:pt x="14075" y="15949"/>
                    </a:lnTo>
                    <a:lnTo>
                      <a:pt x="14487" y="15485"/>
                    </a:lnTo>
                    <a:lnTo>
                      <a:pt x="14915" y="15034"/>
                    </a:lnTo>
                    <a:lnTo>
                      <a:pt x="15353" y="14594"/>
                    </a:lnTo>
                    <a:lnTo>
                      <a:pt x="15800" y="14166"/>
                    </a:lnTo>
                    <a:lnTo>
                      <a:pt x="16477" y="13539"/>
                    </a:lnTo>
                    <a:lnTo>
                      <a:pt x="17377" y="12731"/>
                    </a:lnTo>
                    <a:lnTo>
                      <a:pt x="18254" y="11942"/>
                    </a:lnTo>
                    <a:lnTo>
                      <a:pt x="18876" y="11357"/>
                    </a:lnTo>
                    <a:lnTo>
                      <a:pt x="19272" y="10968"/>
                    </a:lnTo>
                    <a:lnTo>
                      <a:pt x="19647" y="10579"/>
                    </a:lnTo>
                    <a:lnTo>
                      <a:pt x="19999" y="10187"/>
                    </a:lnTo>
                    <a:lnTo>
                      <a:pt x="20326" y="9792"/>
                    </a:lnTo>
                    <a:lnTo>
                      <a:pt x="20619" y="9392"/>
                    </a:lnTo>
                    <a:lnTo>
                      <a:pt x="20883" y="8987"/>
                    </a:lnTo>
                    <a:lnTo>
                      <a:pt x="21056" y="8677"/>
                    </a:lnTo>
                    <a:lnTo>
                      <a:pt x="21159" y="8469"/>
                    </a:lnTo>
                    <a:lnTo>
                      <a:pt x="21252" y="8259"/>
                    </a:lnTo>
                    <a:lnTo>
                      <a:pt x="21337" y="8046"/>
                    </a:lnTo>
                    <a:lnTo>
                      <a:pt x="21410" y="7830"/>
                    </a:lnTo>
                    <a:lnTo>
                      <a:pt x="21471" y="7612"/>
                    </a:lnTo>
                    <a:lnTo>
                      <a:pt x="21520" y="7392"/>
                    </a:lnTo>
                    <a:lnTo>
                      <a:pt x="21559" y="7168"/>
                    </a:lnTo>
                    <a:lnTo>
                      <a:pt x="21585" y="6942"/>
                    </a:lnTo>
                    <a:lnTo>
                      <a:pt x="21598" y="6711"/>
                    </a:lnTo>
                    <a:lnTo>
                      <a:pt x="21600" y="6595"/>
                    </a:lnTo>
                    <a:lnTo>
                      <a:pt x="21596" y="6425"/>
                    </a:lnTo>
                    <a:lnTo>
                      <a:pt x="21568" y="6088"/>
                    </a:lnTo>
                    <a:lnTo>
                      <a:pt x="21514" y="5755"/>
                    </a:lnTo>
                    <a:lnTo>
                      <a:pt x="21432" y="5427"/>
                    </a:lnTo>
                    <a:lnTo>
                      <a:pt x="21324" y="5105"/>
                    </a:lnTo>
                    <a:lnTo>
                      <a:pt x="21190" y="4790"/>
                    </a:lnTo>
                    <a:lnTo>
                      <a:pt x="21032" y="4480"/>
                    </a:lnTo>
                    <a:lnTo>
                      <a:pt x="20851" y="4176"/>
                    </a:lnTo>
                    <a:lnTo>
                      <a:pt x="20645" y="3881"/>
                    </a:lnTo>
                    <a:lnTo>
                      <a:pt x="20419" y="3592"/>
                    </a:lnTo>
                    <a:lnTo>
                      <a:pt x="20170" y="3311"/>
                    </a:lnTo>
                    <a:lnTo>
                      <a:pt x="19898" y="3039"/>
                    </a:lnTo>
                    <a:lnTo>
                      <a:pt x="19609" y="2777"/>
                    </a:lnTo>
                    <a:lnTo>
                      <a:pt x="19298" y="2522"/>
                    </a:lnTo>
                    <a:lnTo>
                      <a:pt x="18967" y="2278"/>
                    </a:lnTo>
                    <a:lnTo>
                      <a:pt x="18619" y="2045"/>
                    </a:lnTo>
                    <a:lnTo>
                      <a:pt x="18252" y="1820"/>
                    </a:lnTo>
                    <a:lnTo>
                      <a:pt x="17868" y="1608"/>
                    </a:lnTo>
                    <a:lnTo>
                      <a:pt x="17468" y="1406"/>
                    </a:lnTo>
                    <a:lnTo>
                      <a:pt x="17053" y="1216"/>
                    </a:lnTo>
                    <a:lnTo>
                      <a:pt x="16621" y="1038"/>
                    </a:lnTo>
                    <a:lnTo>
                      <a:pt x="16176" y="873"/>
                    </a:lnTo>
                    <a:lnTo>
                      <a:pt x="15716" y="720"/>
                    </a:lnTo>
                    <a:lnTo>
                      <a:pt x="15245" y="582"/>
                    </a:lnTo>
                    <a:lnTo>
                      <a:pt x="14762" y="456"/>
                    </a:lnTo>
                    <a:lnTo>
                      <a:pt x="14265" y="345"/>
                    </a:lnTo>
                    <a:lnTo>
                      <a:pt x="13757" y="249"/>
                    </a:lnTo>
                    <a:lnTo>
                      <a:pt x="13239" y="168"/>
                    </a:lnTo>
                    <a:lnTo>
                      <a:pt x="12712" y="103"/>
                    </a:lnTo>
                    <a:lnTo>
                      <a:pt x="12176" y="53"/>
                    </a:lnTo>
                    <a:lnTo>
                      <a:pt x="11629" y="18"/>
                    </a:lnTo>
                    <a:lnTo>
                      <a:pt x="11079" y="1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89"/>
              <p:cNvSpPr/>
              <p:nvPr/>
            </p:nvSpPr>
            <p:spPr>
              <a:xfrm>
                <a:off x="179463" y="40931"/>
                <a:ext cx="44064" cy="44064"/>
              </a:xfrm>
              <a:custGeom>
                <a:rect b="b" l="l" r="r" t="t"/>
                <a:pathLst>
                  <a:path extrusionOk="0" h="21600" w="21600">
                    <a:moveTo>
                      <a:pt x="10800" y="0"/>
                    </a:moveTo>
                    <a:lnTo>
                      <a:pt x="10238" y="12"/>
                    </a:lnTo>
                    <a:lnTo>
                      <a:pt x="9152" y="117"/>
                    </a:lnTo>
                    <a:lnTo>
                      <a:pt x="8097" y="333"/>
                    </a:lnTo>
                    <a:lnTo>
                      <a:pt x="7078" y="654"/>
                    </a:lnTo>
                    <a:lnTo>
                      <a:pt x="6109" y="1061"/>
                    </a:lnTo>
                    <a:lnTo>
                      <a:pt x="5196" y="1561"/>
                    </a:lnTo>
                    <a:lnTo>
                      <a:pt x="4333" y="2141"/>
                    </a:lnTo>
                    <a:lnTo>
                      <a:pt x="3530" y="2802"/>
                    </a:lnTo>
                    <a:lnTo>
                      <a:pt x="2802" y="3536"/>
                    </a:lnTo>
                    <a:lnTo>
                      <a:pt x="2142" y="4338"/>
                    </a:lnTo>
                    <a:lnTo>
                      <a:pt x="1555" y="5196"/>
                    </a:lnTo>
                    <a:lnTo>
                      <a:pt x="1055" y="6116"/>
                    </a:lnTo>
                    <a:lnTo>
                      <a:pt x="648" y="7084"/>
                    </a:lnTo>
                    <a:lnTo>
                      <a:pt x="334" y="8096"/>
                    </a:lnTo>
                    <a:lnTo>
                      <a:pt x="117" y="9152"/>
                    </a:lnTo>
                    <a:lnTo>
                      <a:pt x="6" y="10244"/>
                    </a:lnTo>
                    <a:lnTo>
                      <a:pt x="0" y="10800"/>
                    </a:lnTo>
                    <a:lnTo>
                      <a:pt x="6" y="11356"/>
                    </a:lnTo>
                    <a:lnTo>
                      <a:pt x="117" y="12448"/>
                    </a:lnTo>
                    <a:lnTo>
                      <a:pt x="334" y="13503"/>
                    </a:lnTo>
                    <a:lnTo>
                      <a:pt x="648" y="14515"/>
                    </a:lnTo>
                    <a:lnTo>
                      <a:pt x="1055" y="15484"/>
                    </a:lnTo>
                    <a:lnTo>
                      <a:pt x="1555" y="16404"/>
                    </a:lnTo>
                    <a:lnTo>
                      <a:pt x="2142" y="17262"/>
                    </a:lnTo>
                    <a:lnTo>
                      <a:pt x="2802" y="18064"/>
                    </a:lnTo>
                    <a:lnTo>
                      <a:pt x="3530" y="18798"/>
                    </a:lnTo>
                    <a:lnTo>
                      <a:pt x="4333" y="19458"/>
                    </a:lnTo>
                    <a:lnTo>
                      <a:pt x="5196" y="20039"/>
                    </a:lnTo>
                    <a:lnTo>
                      <a:pt x="6109" y="20538"/>
                    </a:lnTo>
                    <a:lnTo>
                      <a:pt x="7078" y="20946"/>
                    </a:lnTo>
                    <a:lnTo>
                      <a:pt x="8097" y="21267"/>
                    </a:lnTo>
                    <a:lnTo>
                      <a:pt x="9152" y="21483"/>
                    </a:lnTo>
                    <a:lnTo>
                      <a:pt x="10238" y="21588"/>
                    </a:lnTo>
                    <a:lnTo>
                      <a:pt x="10800" y="21600"/>
                    </a:lnTo>
                    <a:lnTo>
                      <a:pt x="11355" y="21588"/>
                    </a:lnTo>
                    <a:lnTo>
                      <a:pt x="12442" y="21483"/>
                    </a:lnTo>
                    <a:lnTo>
                      <a:pt x="13497" y="21267"/>
                    </a:lnTo>
                    <a:lnTo>
                      <a:pt x="14515" y="20946"/>
                    </a:lnTo>
                    <a:lnTo>
                      <a:pt x="15484" y="20538"/>
                    </a:lnTo>
                    <a:lnTo>
                      <a:pt x="16397" y="20039"/>
                    </a:lnTo>
                    <a:lnTo>
                      <a:pt x="17261" y="19458"/>
                    </a:lnTo>
                    <a:lnTo>
                      <a:pt x="18063" y="18798"/>
                    </a:lnTo>
                    <a:lnTo>
                      <a:pt x="18792" y="18064"/>
                    </a:lnTo>
                    <a:lnTo>
                      <a:pt x="19452" y="17262"/>
                    </a:lnTo>
                    <a:lnTo>
                      <a:pt x="20039" y="16404"/>
                    </a:lnTo>
                    <a:lnTo>
                      <a:pt x="20538" y="15484"/>
                    </a:lnTo>
                    <a:lnTo>
                      <a:pt x="20946" y="14515"/>
                    </a:lnTo>
                    <a:lnTo>
                      <a:pt x="21260" y="13503"/>
                    </a:lnTo>
                    <a:lnTo>
                      <a:pt x="21476" y="12448"/>
                    </a:lnTo>
                    <a:lnTo>
                      <a:pt x="21587" y="11356"/>
                    </a:lnTo>
                    <a:lnTo>
                      <a:pt x="21600" y="10800"/>
                    </a:lnTo>
                    <a:lnTo>
                      <a:pt x="21587" y="10244"/>
                    </a:lnTo>
                    <a:lnTo>
                      <a:pt x="21476" y="9152"/>
                    </a:lnTo>
                    <a:lnTo>
                      <a:pt x="21260" y="8096"/>
                    </a:lnTo>
                    <a:lnTo>
                      <a:pt x="20946" y="7084"/>
                    </a:lnTo>
                    <a:lnTo>
                      <a:pt x="20538" y="6116"/>
                    </a:lnTo>
                    <a:lnTo>
                      <a:pt x="20039" y="5196"/>
                    </a:lnTo>
                    <a:lnTo>
                      <a:pt x="19452" y="4338"/>
                    </a:lnTo>
                    <a:lnTo>
                      <a:pt x="18792" y="3536"/>
                    </a:lnTo>
                    <a:lnTo>
                      <a:pt x="18063" y="2802"/>
                    </a:lnTo>
                    <a:lnTo>
                      <a:pt x="17261" y="2141"/>
                    </a:lnTo>
                    <a:lnTo>
                      <a:pt x="16397" y="1561"/>
                    </a:lnTo>
                    <a:lnTo>
                      <a:pt x="15484" y="1061"/>
                    </a:lnTo>
                    <a:lnTo>
                      <a:pt x="14515" y="654"/>
                    </a:lnTo>
                    <a:lnTo>
                      <a:pt x="13497" y="333"/>
                    </a:lnTo>
                    <a:lnTo>
                      <a:pt x="12442" y="117"/>
                    </a:lnTo>
                    <a:lnTo>
                      <a:pt x="11355" y="12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89"/>
            <p:cNvGrpSpPr/>
            <p:nvPr/>
          </p:nvGrpSpPr>
          <p:grpSpPr>
            <a:xfrm>
              <a:off x="350114" y="59134"/>
              <a:ext cx="1931844" cy="210816"/>
              <a:chOff x="-1" y="8"/>
              <a:chExt cx="1931844" cy="210816"/>
            </a:xfrm>
          </p:grpSpPr>
          <p:sp>
            <p:nvSpPr>
              <p:cNvPr id="1452" name="Google Shape;1452;p89"/>
              <p:cNvSpPr/>
              <p:nvPr/>
            </p:nvSpPr>
            <p:spPr>
              <a:xfrm>
                <a:off x="699874" y="17521"/>
                <a:ext cx="136566" cy="14266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881" y="21600"/>
                    </a:lnTo>
                    <a:lnTo>
                      <a:pt x="2881" y="8787"/>
                    </a:lnTo>
                    <a:lnTo>
                      <a:pt x="2758" y="5163"/>
                    </a:lnTo>
                    <a:lnTo>
                      <a:pt x="2881" y="5163"/>
                    </a:lnTo>
                    <a:lnTo>
                      <a:pt x="9942" y="17013"/>
                    </a:lnTo>
                    <a:lnTo>
                      <a:pt x="11647" y="17013"/>
                    </a:lnTo>
                    <a:lnTo>
                      <a:pt x="18708" y="5163"/>
                    </a:lnTo>
                    <a:lnTo>
                      <a:pt x="18830" y="5163"/>
                    </a:lnTo>
                    <a:lnTo>
                      <a:pt x="18708" y="8787"/>
                    </a:lnTo>
                    <a:lnTo>
                      <a:pt x="18708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8708" y="0"/>
                    </a:lnTo>
                    <a:lnTo>
                      <a:pt x="10861" y="13152"/>
                    </a:lnTo>
                    <a:lnTo>
                      <a:pt x="10739" y="13152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89"/>
              <p:cNvSpPr/>
              <p:nvPr/>
            </p:nvSpPr>
            <p:spPr>
              <a:xfrm>
                <a:off x="853551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6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2" y="17258"/>
                    </a:lnTo>
                    <a:lnTo>
                      <a:pt x="5898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27" y="14909"/>
                    </a:lnTo>
                    <a:lnTo>
                      <a:pt x="4746" y="14507"/>
                    </a:lnTo>
                    <a:lnTo>
                      <a:pt x="4956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18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0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69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4" y="4069"/>
                    </a:lnTo>
                    <a:lnTo>
                      <a:pt x="8570" y="3778"/>
                    </a:lnTo>
                    <a:lnTo>
                      <a:pt x="9473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2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6" y="5951"/>
                    </a:lnTo>
                    <a:lnTo>
                      <a:pt x="16987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4" y="8685"/>
                    </a:lnTo>
                    <a:lnTo>
                      <a:pt x="15105" y="8218"/>
                    </a:lnTo>
                    <a:lnTo>
                      <a:pt x="13451" y="7896"/>
                    </a:lnTo>
                    <a:lnTo>
                      <a:pt x="11625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0" y="10936"/>
                    </a:lnTo>
                    <a:lnTo>
                      <a:pt x="961" y="11531"/>
                    </a:lnTo>
                    <a:lnTo>
                      <a:pt x="575" y="12176"/>
                    </a:lnTo>
                    <a:lnTo>
                      <a:pt x="288" y="12883"/>
                    </a:lnTo>
                    <a:lnTo>
                      <a:pt x="114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78" y="19253"/>
                    </a:lnTo>
                    <a:lnTo>
                      <a:pt x="2594" y="19734"/>
                    </a:lnTo>
                    <a:lnTo>
                      <a:pt x="3266" y="20185"/>
                    </a:lnTo>
                    <a:lnTo>
                      <a:pt x="4707" y="20876"/>
                    </a:lnTo>
                    <a:lnTo>
                      <a:pt x="6321" y="21359"/>
                    </a:lnTo>
                    <a:lnTo>
                      <a:pt x="8089" y="21584"/>
                    </a:lnTo>
                    <a:lnTo>
                      <a:pt x="9031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7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12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2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1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89"/>
              <p:cNvSpPr/>
              <p:nvPr/>
            </p:nvSpPr>
            <p:spPr>
              <a:xfrm>
                <a:off x="960341" y="59451"/>
                <a:ext cx="98010" cy="143856"/>
              </a:xfrm>
              <a:custGeom>
                <a:rect b="b" l="l" r="r" t="t"/>
                <a:pathLst>
                  <a:path extrusionOk="0" h="21600" w="21600">
                    <a:moveTo>
                      <a:pt x="10707" y="2501"/>
                    </a:moveTo>
                    <a:lnTo>
                      <a:pt x="11406" y="2513"/>
                    </a:lnTo>
                    <a:lnTo>
                      <a:pt x="12705" y="2699"/>
                    </a:lnTo>
                    <a:lnTo>
                      <a:pt x="13915" y="3060"/>
                    </a:lnTo>
                    <a:lnTo>
                      <a:pt x="15027" y="3607"/>
                    </a:lnTo>
                    <a:lnTo>
                      <a:pt x="15538" y="3957"/>
                    </a:lnTo>
                    <a:lnTo>
                      <a:pt x="16016" y="4328"/>
                    </a:lnTo>
                    <a:lnTo>
                      <a:pt x="16784" y="5166"/>
                    </a:lnTo>
                    <a:lnTo>
                      <a:pt x="17280" y="6121"/>
                    </a:lnTo>
                    <a:lnTo>
                      <a:pt x="17535" y="7204"/>
                    </a:lnTo>
                    <a:lnTo>
                      <a:pt x="17570" y="7796"/>
                    </a:lnTo>
                    <a:lnTo>
                      <a:pt x="17535" y="8379"/>
                    </a:lnTo>
                    <a:lnTo>
                      <a:pt x="17280" y="9461"/>
                    </a:lnTo>
                    <a:lnTo>
                      <a:pt x="16784" y="10416"/>
                    </a:lnTo>
                    <a:lnTo>
                      <a:pt x="16016" y="11265"/>
                    </a:lnTo>
                    <a:lnTo>
                      <a:pt x="15538" y="11637"/>
                    </a:lnTo>
                    <a:lnTo>
                      <a:pt x="15027" y="11987"/>
                    </a:lnTo>
                    <a:lnTo>
                      <a:pt x="13915" y="12534"/>
                    </a:lnTo>
                    <a:lnTo>
                      <a:pt x="12705" y="12894"/>
                    </a:lnTo>
                    <a:lnTo>
                      <a:pt x="11406" y="13081"/>
                    </a:lnTo>
                    <a:lnTo>
                      <a:pt x="10707" y="13093"/>
                    </a:lnTo>
                    <a:lnTo>
                      <a:pt x="10005" y="13081"/>
                    </a:lnTo>
                    <a:lnTo>
                      <a:pt x="8691" y="12894"/>
                    </a:lnTo>
                    <a:lnTo>
                      <a:pt x="7479" y="12534"/>
                    </a:lnTo>
                    <a:lnTo>
                      <a:pt x="6369" y="11999"/>
                    </a:lnTo>
                    <a:lnTo>
                      <a:pt x="5874" y="11649"/>
                    </a:lnTo>
                    <a:lnTo>
                      <a:pt x="5378" y="11288"/>
                    </a:lnTo>
                    <a:lnTo>
                      <a:pt x="4627" y="10451"/>
                    </a:lnTo>
                    <a:lnTo>
                      <a:pt x="4131" y="9484"/>
                    </a:lnTo>
                    <a:lnTo>
                      <a:pt x="3876" y="8390"/>
                    </a:lnTo>
                    <a:lnTo>
                      <a:pt x="3859" y="7796"/>
                    </a:lnTo>
                    <a:lnTo>
                      <a:pt x="3876" y="7204"/>
                    </a:lnTo>
                    <a:lnTo>
                      <a:pt x="4131" y="6121"/>
                    </a:lnTo>
                    <a:lnTo>
                      <a:pt x="4644" y="5155"/>
                    </a:lnTo>
                    <a:lnTo>
                      <a:pt x="5395" y="4317"/>
                    </a:lnTo>
                    <a:lnTo>
                      <a:pt x="5874" y="3945"/>
                    </a:lnTo>
                    <a:lnTo>
                      <a:pt x="6369" y="3595"/>
                    </a:lnTo>
                    <a:lnTo>
                      <a:pt x="7479" y="3060"/>
                    </a:lnTo>
                    <a:lnTo>
                      <a:pt x="8691" y="2699"/>
                    </a:lnTo>
                    <a:lnTo>
                      <a:pt x="10005" y="2513"/>
                    </a:lnTo>
                    <a:lnTo>
                      <a:pt x="10707" y="2501"/>
                    </a:lnTo>
                    <a:close/>
                    <a:moveTo>
                      <a:pt x="11372" y="0"/>
                    </a:moveTo>
                    <a:lnTo>
                      <a:pt x="10756" y="10"/>
                    </a:lnTo>
                    <a:lnTo>
                      <a:pt x="9595" y="92"/>
                    </a:lnTo>
                    <a:lnTo>
                      <a:pt x="8486" y="268"/>
                    </a:lnTo>
                    <a:lnTo>
                      <a:pt x="7445" y="535"/>
                    </a:lnTo>
                    <a:lnTo>
                      <a:pt x="6949" y="709"/>
                    </a:lnTo>
                    <a:lnTo>
                      <a:pt x="6470" y="895"/>
                    </a:lnTo>
                    <a:lnTo>
                      <a:pt x="5618" y="1292"/>
                    </a:lnTo>
                    <a:lnTo>
                      <a:pt x="4882" y="1745"/>
                    </a:lnTo>
                    <a:lnTo>
                      <a:pt x="4286" y="2234"/>
                    </a:lnTo>
                    <a:lnTo>
                      <a:pt x="4030" y="2501"/>
                    </a:lnTo>
                    <a:lnTo>
                      <a:pt x="3859" y="2501"/>
                    </a:lnTo>
                    <a:lnTo>
                      <a:pt x="3859" y="465"/>
                    </a:lnTo>
                    <a:lnTo>
                      <a:pt x="0" y="465"/>
                    </a:lnTo>
                    <a:lnTo>
                      <a:pt x="0" y="21600"/>
                    </a:lnTo>
                    <a:lnTo>
                      <a:pt x="4030" y="21600"/>
                    </a:lnTo>
                    <a:lnTo>
                      <a:pt x="4030" y="15141"/>
                    </a:lnTo>
                    <a:lnTo>
                      <a:pt x="3859" y="13104"/>
                    </a:lnTo>
                    <a:lnTo>
                      <a:pt x="4030" y="13104"/>
                    </a:lnTo>
                    <a:lnTo>
                      <a:pt x="4286" y="13372"/>
                    </a:lnTo>
                    <a:lnTo>
                      <a:pt x="4882" y="13861"/>
                    </a:lnTo>
                    <a:lnTo>
                      <a:pt x="5618" y="14314"/>
                    </a:lnTo>
                    <a:lnTo>
                      <a:pt x="6470" y="14711"/>
                    </a:lnTo>
                    <a:lnTo>
                      <a:pt x="6949" y="14896"/>
                    </a:lnTo>
                    <a:lnTo>
                      <a:pt x="7445" y="15070"/>
                    </a:lnTo>
                    <a:lnTo>
                      <a:pt x="8486" y="15338"/>
                    </a:lnTo>
                    <a:lnTo>
                      <a:pt x="9595" y="15514"/>
                    </a:lnTo>
                    <a:lnTo>
                      <a:pt x="10756" y="15606"/>
                    </a:lnTo>
                    <a:lnTo>
                      <a:pt x="11885" y="15606"/>
                    </a:lnTo>
                    <a:lnTo>
                      <a:pt x="12891" y="15537"/>
                    </a:lnTo>
                    <a:lnTo>
                      <a:pt x="13866" y="15397"/>
                    </a:lnTo>
                    <a:lnTo>
                      <a:pt x="14804" y="15176"/>
                    </a:lnTo>
                    <a:lnTo>
                      <a:pt x="15692" y="14896"/>
                    </a:lnTo>
                    <a:lnTo>
                      <a:pt x="16563" y="14559"/>
                    </a:lnTo>
                    <a:lnTo>
                      <a:pt x="17383" y="14140"/>
                    </a:lnTo>
                    <a:lnTo>
                      <a:pt x="18186" y="13652"/>
                    </a:lnTo>
                    <a:lnTo>
                      <a:pt x="18561" y="13384"/>
                    </a:lnTo>
                    <a:lnTo>
                      <a:pt x="18937" y="13104"/>
                    </a:lnTo>
                    <a:lnTo>
                      <a:pt x="19602" y="12511"/>
                    </a:lnTo>
                    <a:lnTo>
                      <a:pt x="20166" y="11882"/>
                    </a:lnTo>
                    <a:lnTo>
                      <a:pt x="20643" y="11219"/>
                    </a:lnTo>
                    <a:lnTo>
                      <a:pt x="21019" y="10520"/>
                    </a:lnTo>
                    <a:lnTo>
                      <a:pt x="21310" y="9787"/>
                    </a:lnTo>
                    <a:lnTo>
                      <a:pt x="21497" y="9031"/>
                    </a:lnTo>
                    <a:lnTo>
                      <a:pt x="21583" y="8228"/>
                    </a:lnTo>
                    <a:lnTo>
                      <a:pt x="21600" y="7808"/>
                    </a:lnTo>
                    <a:lnTo>
                      <a:pt x="21583" y="7401"/>
                    </a:lnTo>
                    <a:lnTo>
                      <a:pt x="21497" y="6598"/>
                    </a:lnTo>
                    <a:lnTo>
                      <a:pt x="21310" y="5830"/>
                    </a:lnTo>
                    <a:lnTo>
                      <a:pt x="21019" y="5108"/>
                    </a:lnTo>
                    <a:lnTo>
                      <a:pt x="20643" y="4410"/>
                    </a:lnTo>
                    <a:lnTo>
                      <a:pt x="20166" y="3747"/>
                    </a:lnTo>
                    <a:lnTo>
                      <a:pt x="19602" y="3119"/>
                    </a:lnTo>
                    <a:lnTo>
                      <a:pt x="18937" y="2525"/>
                    </a:lnTo>
                    <a:lnTo>
                      <a:pt x="18186" y="1966"/>
                    </a:lnTo>
                    <a:lnTo>
                      <a:pt x="17400" y="1477"/>
                    </a:lnTo>
                    <a:lnTo>
                      <a:pt x="16563" y="1059"/>
                    </a:lnTo>
                    <a:lnTo>
                      <a:pt x="15709" y="698"/>
                    </a:lnTo>
                    <a:lnTo>
                      <a:pt x="14804" y="418"/>
                    </a:lnTo>
                    <a:lnTo>
                      <a:pt x="13866" y="209"/>
                    </a:lnTo>
                    <a:lnTo>
                      <a:pt x="12891" y="69"/>
                    </a:lnTo>
                    <a:lnTo>
                      <a:pt x="1188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89"/>
              <p:cNvSpPr/>
              <p:nvPr/>
            </p:nvSpPr>
            <p:spPr>
              <a:xfrm>
                <a:off x="1067753" y="59373"/>
                <a:ext cx="81270" cy="104004"/>
              </a:xfrm>
              <a:custGeom>
                <a:rect b="b" l="l" r="r" t="t"/>
                <a:pathLst>
                  <a:path extrusionOk="0" h="21600" w="21600">
                    <a:moveTo>
                      <a:pt x="11139" y="0"/>
                    </a:moveTo>
                    <a:lnTo>
                      <a:pt x="10109" y="16"/>
                    </a:lnTo>
                    <a:lnTo>
                      <a:pt x="8153" y="225"/>
                    </a:lnTo>
                    <a:lnTo>
                      <a:pt x="6341" y="627"/>
                    </a:lnTo>
                    <a:lnTo>
                      <a:pt x="4695" y="1254"/>
                    </a:lnTo>
                    <a:lnTo>
                      <a:pt x="3911" y="1673"/>
                    </a:lnTo>
                    <a:lnTo>
                      <a:pt x="3191" y="2092"/>
                    </a:lnTo>
                    <a:lnTo>
                      <a:pt x="2306" y="2816"/>
                    </a:lnTo>
                    <a:lnTo>
                      <a:pt x="1832" y="3332"/>
                    </a:lnTo>
                    <a:lnTo>
                      <a:pt x="1442" y="3878"/>
                    </a:lnTo>
                    <a:lnTo>
                      <a:pt x="1173" y="4459"/>
                    </a:lnTo>
                    <a:lnTo>
                      <a:pt x="968" y="5054"/>
                    </a:lnTo>
                    <a:lnTo>
                      <a:pt x="885" y="5697"/>
                    </a:lnTo>
                    <a:lnTo>
                      <a:pt x="885" y="6035"/>
                    </a:lnTo>
                    <a:lnTo>
                      <a:pt x="906" y="6615"/>
                    </a:lnTo>
                    <a:lnTo>
                      <a:pt x="1173" y="7661"/>
                    </a:lnTo>
                    <a:lnTo>
                      <a:pt x="1729" y="8594"/>
                    </a:lnTo>
                    <a:lnTo>
                      <a:pt x="2552" y="9415"/>
                    </a:lnTo>
                    <a:lnTo>
                      <a:pt x="3088" y="9769"/>
                    </a:lnTo>
                    <a:lnTo>
                      <a:pt x="3644" y="10107"/>
                    </a:lnTo>
                    <a:lnTo>
                      <a:pt x="4798" y="10704"/>
                    </a:lnTo>
                    <a:lnTo>
                      <a:pt x="5971" y="11169"/>
                    </a:lnTo>
                    <a:lnTo>
                      <a:pt x="7185" y="11540"/>
                    </a:lnTo>
                    <a:lnTo>
                      <a:pt x="7803" y="11669"/>
                    </a:lnTo>
                    <a:lnTo>
                      <a:pt x="13054" y="12650"/>
                    </a:lnTo>
                    <a:lnTo>
                      <a:pt x="13898" y="12844"/>
                    </a:lnTo>
                    <a:lnTo>
                      <a:pt x="14928" y="13214"/>
                    </a:lnTo>
                    <a:lnTo>
                      <a:pt x="15484" y="13520"/>
                    </a:lnTo>
                    <a:lnTo>
                      <a:pt x="15917" y="13858"/>
                    </a:lnTo>
                    <a:lnTo>
                      <a:pt x="16266" y="14228"/>
                    </a:lnTo>
                    <a:lnTo>
                      <a:pt x="16473" y="14647"/>
                    </a:lnTo>
                    <a:lnTo>
                      <a:pt x="16597" y="15098"/>
                    </a:lnTo>
                    <a:lnTo>
                      <a:pt x="16597" y="15660"/>
                    </a:lnTo>
                    <a:lnTo>
                      <a:pt x="16411" y="16241"/>
                    </a:lnTo>
                    <a:lnTo>
                      <a:pt x="16041" y="16771"/>
                    </a:lnTo>
                    <a:lnTo>
                      <a:pt x="15484" y="17222"/>
                    </a:lnTo>
                    <a:lnTo>
                      <a:pt x="15135" y="17416"/>
                    </a:lnTo>
                    <a:lnTo>
                      <a:pt x="14762" y="17609"/>
                    </a:lnTo>
                    <a:lnTo>
                      <a:pt x="13919" y="17898"/>
                    </a:lnTo>
                    <a:lnTo>
                      <a:pt x="12992" y="18092"/>
                    </a:lnTo>
                    <a:lnTo>
                      <a:pt x="11962" y="18187"/>
                    </a:lnTo>
                    <a:lnTo>
                      <a:pt x="11408" y="18203"/>
                    </a:lnTo>
                    <a:lnTo>
                      <a:pt x="10790" y="18187"/>
                    </a:lnTo>
                    <a:lnTo>
                      <a:pt x="9636" y="18076"/>
                    </a:lnTo>
                    <a:lnTo>
                      <a:pt x="8566" y="17833"/>
                    </a:lnTo>
                    <a:lnTo>
                      <a:pt x="7599" y="17479"/>
                    </a:lnTo>
                    <a:lnTo>
                      <a:pt x="6711" y="17014"/>
                    </a:lnTo>
                    <a:lnTo>
                      <a:pt x="5909" y="16417"/>
                    </a:lnTo>
                    <a:lnTo>
                      <a:pt x="5210" y="15693"/>
                    </a:lnTo>
                    <a:lnTo>
                      <a:pt x="4612" y="14871"/>
                    </a:lnTo>
                    <a:lnTo>
                      <a:pt x="4343" y="14406"/>
                    </a:lnTo>
                    <a:lnTo>
                      <a:pt x="0" y="15806"/>
                    </a:lnTo>
                    <a:lnTo>
                      <a:pt x="349" y="16433"/>
                    </a:lnTo>
                    <a:lnTo>
                      <a:pt x="1193" y="17560"/>
                    </a:lnTo>
                    <a:lnTo>
                      <a:pt x="2223" y="18606"/>
                    </a:lnTo>
                    <a:lnTo>
                      <a:pt x="3458" y="19524"/>
                    </a:lnTo>
                    <a:lnTo>
                      <a:pt x="4138" y="19959"/>
                    </a:lnTo>
                    <a:lnTo>
                      <a:pt x="4879" y="20346"/>
                    </a:lnTo>
                    <a:lnTo>
                      <a:pt x="6486" y="20973"/>
                    </a:lnTo>
                    <a:lnTo>
                      <a:pt x="8277" y="21375"/>
                    </a:lnTo>
                    <a:lnTo>
                      <a:pt x="10254" y="21584"/>
                    </a:lnTo>
                    <a:lnTo>
                      <a:pt x="11325" y="21600"/>
                    </a:lnTo>
                    <a:lnTo>
                      <a:pt x="12436" y="21584"/>
                    </a:lnTo>
                    <a:lnTo>
                      <a:pt x="14496" y="21359"/>
                    </a:lnTo>
                    <a:lnTo>
                      <a:pt x="16349" y="20892"/>
                    </a:lnTo>
                    <a:lnTo>
                      <a:pt x="17997" y="20200"/>
                    </a:lnTo>
                    <a:lnTo>
                      <a:pt x="18738" y="19781"/>
                    </a:lnTo>
                    <a:lnTo>
                      <a:pt x="19418" y="19314"/>
                    </a:lnTo>
                    <a:lnTo>
                      <a:pt x="20487" y="18284"/>
                    </a:lnTo>
                    <a:lnTo>
                      <a:pt x="21044" y="17447"/>
                    </a:lnTo>
                    <a:lnTo>
                      <a:pt x="21313" y="16852"/>
                    </a:lnTo>
                    <a:lnTo>
                      <a:pt x="21559" y="15903"/>
                    </a:lnTo>
                    <a:lnTo>
                      <a:pt x="21600" y="15225"/>
                    </a:lnTo>
                    <a:lnTo>
                      <a:pt x="21579" y="14728"/>
                    </a:lnTo>
                    <a:lnTo>
                      <a:pt x="21354" y="13761"/>
                    </a:lnTo>
                    <a:lnTo>
                      <a:pt x="20919" y="12844"/>
                    </a:lnTo>
                    <a:lnTo>
                      <a:pt x="20262" y="11991"/>
                    </a:lnTo>
                    <a:lnTo>
                      <a:pt x="19850" y="11588"/>
                    </a:lnTo>
                    <a:lnTo>
                      <a:pt x="19397" y="11185"/>
                    </a:lnTo>
                    <a:lnTo>
                      <a:pt x="18285" y="10510"/>
                    </a:lnTo>
                    <a:lnTo>
                      <a:pt x="16926" y="9947"/>
                    </a:lnTo>
                    <a:lnTo>
                      <a:pt x="15340" y="9480"/>
                    </a:lnTo>
                    <a:lnTo>
                      <a:pt x="14434" y="9302"/>
                    </a:lnTo>
                    <a:lnTo>
                      <a:pt x="9286" y="8369"/>
                    </a:lnTo>
                    <a:lnTo>
                      <a:pt x="8463" y="8208"/>
                    </a:lnTo>
                    <a:lnTo>
                      <a:pt x="7166" y="7758"/>
                    </a:lnTo>
                    <a:lnTo>
                      <a:pt x="6506" y="7323"/>
                    </a:lnTo>
                    <a:lnTo>
                      <a:pt x="6178" y="7002"/>
                    </a:lnTo>
                    <a:lnTo>
                      <a:pt x="5950" y="6632"/>
                    </a:lnTo>
                    <a:lnTo>
                      <a:pt x="5847" y="6229"/>
                    </a:lnTo>
                    <a:lnTo>
                      <a:pt x="5847" y="6019"/>
                    </a:lnTo>
                    <a:lnTo>
                      <a:pt x="5867" y="5713"/>
                    </a:lnTo>
                    <a:lnTo>
                      <a:pt x="6054" y="5167"/>
                    </a:lnTo>
                    <a:lnTo>
                      <a:pt x="6424" y="4700"/>
                    </a:lnTo>
                    <a:lnTo>
                      <a:pt x="6980" y="4281"/>
                    </a:lnTo>
                    <a:lnTo>
                      <a:pt x="7330" y="4105"/>
                    </a:lnTo>
                    <a:lnTo>
                      <a:pt x="7700" y="3927"/>
                    </a:lnTo>
                    <a:lnTo>
                      <a:pt x="8546" y="3670"/>
                    </a:lnTo>
                    <a:lnTo>
                      <a:pt x="9452" y="3492"/>
                    </a:lnTo>
                    <a:lnTo>
                      <a:pt x="10461" y="3395"/>
                    </a:lnTo>
                    <a:lnTo>
                      <a:pt x="11551" y="3395"/>
                    </a:lnTo>
                    <a:lnTo>
                      <a:pt x="12560" y="3492"/>
                    </a:lnTo>
                    <a:lnTo>
                      <a:pt x="13507" y="3654"/>
                    </a:lnTo>
                    <a:lnTo>
                      <a:pt x="14330" y="3911"/>
                    </a:lnTo>
                    <a:lnTo>
                      <a:pt x="15073" y="4248"/>
                    </a:lnTo>
                    <a:lnTo>
                      <a:pt x="15710" y="4667"/>
                    </a:lnTo>
                    <a:lnTo>
                      <a:pt x="16266" y="5183"/>
                    </a:lnTo>
                    <a:lnTo>
                      <a:pt x="16719" y="5762"/>
                    </a:lnTo>
                    <a:lnTo>
                      <a:pt x="16905" y="6100"/>
                    </a:lnTo>
                    <a:lnTo>
                      <a:pt x="21168" y="4732"/>
                    </a:lnTo>
                    <a:lnTo>
                      <a:pt x="20860" y="4168"/>
                    </a:lnTo>
                    <a:lnTo>
                      <a:pt x="20076" y="3154"/>
                    </a:lnTo>
                    <a:lnTo>
                      <a:pt x="19108" y="2268"/>
                    </a:lnTo>
                    <a:lnTo>
                      <a:pt x="17956" y="1528"/>
                    </a:lnTo>
                    <a:lnTo>
                      <a:pt x="17296" y="1222"/>
                    </a:lnTo>
                    <a:lnTo>
                      <a:pt x="16618" y="933"/>
                    </a:lnTo>
                    <a:lnTo>
                      <a:pt x="15176" y="465"/>
                    </a:lnTo>
                    <a:lnTo>
                      <a:pt x="13631" y="160"/>
                    </a:lnTo>
                    <a:lnTo>
                      <a:pt x="12004" y="16"/>
                    </a:lnTo>
                    <a:lnTo>
                      <a:pt x="1113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89"/>
              <p:cNvSpPr/>
              <p:nvPr/>
            </p:nvSpPr>
            <p:spPr>
              <a:xfrm>
                <a:off x="1211817" y="17521"/>
                <a:ext cx="93312" cy="142668"/>
              </a:xfrm>
              <a:custGeom>
                <a:rect b="b" l="l" r="r" t="t"/>
                <a:pathLst>
                  <a:path extrusionOk="0" h="21600" w="21600">
                    <a:moveTo>
                      <a:pt x="11337" y="2651"/>
                    </a:moveTo>
                    <a:lnTo>
                      <a:pt x="12002" y="2663"/>
                    </a:lnTo>
                    <a:lnTo>
                      <a:pt x="13204" y="2816"/>
                    </a:lnTo>
                    <a:lnTo>
                      <a:pt x="14261" y="3110"/>
                    </a:lnTo>
                    <a:lnTo>
                      <a:pt x="15213" y="3543"/>
                    </a:lnTo>
                    <a:lnTo>
                      <a:pt x="15625" y="3825"/>
                    </a:lnTo>
                    <a:lnTo>
                      <a:pt x="16020" y="4130"/>
                    </a:lnTo>
                    <a:lnTo>
                      <a:pt x="16613" y="4739"/>
                    </a:lnTo>
                    <a:lnTo>
                      <a:pt x="17025" y="5397"/>
                    </a:lnTo>
                    <a:lnTo>
                      <a:pt x="17222" y="6066"/>
                    </a:lnTo>
                    <a:lnTo>
                      <a:pt x="17240" y="6418"/>
                    </a:lnTo>
                    <a:lnTo>
                      <a:pt x="17222" y="6770"/>
                    </a:lnTo>
                    <a:lnTo>
                      <a:pt x="17025" y="7462"/>
                    </a:lnTo>
                    <a:lnTo>
                      <a:pt x="16613" y="8107"/>
                    </a:lnTo>
                    <a:lnTo>
                      <a:pt x="16020" y="8718"/>
                    </a:lnTo>
                    <a:lnTo>
                      <a:pt x="15625" y="9023"/>
                    </a:lnTo>
                    <a:lnTo>
                      <a:pt x="15213" y="9293"/>
                    </a:lnTo>
                    <a:lnTo>
                      <a:pt x="14279" y="9738"/>
                    </a:lnTo>
                    <a:lnTo>
                      <a:pt x="13204" y="10032"/>
                    </a:lnTo>
                    <a:lnTo>
                      <a:pt x="12002" y="10172"/>
                    </a:lnTo>
                    <a:lnTo>
                      <a:pt x="11337" y="10195"/>
                    </a:lnTo>
                    <a:lnTo>
                      <a:pt x="4234" y="10195"/>
                    </a:lnTo>
                    <a:lnTo>
                      <a:pt x="4234" y="2651"/>
                    </a:lnTo>
                    <a:close/>
                    <a:moveTo>
                      <a:pt x="0" y="0"/>
                    </a:moveTo>
                    <a:lnTo>
                      <a:pt x="0" y="21600"/>
                    </a:lnTo>
                    <a:lnTo>
                      <a:pt x="4234" y="21600"/>
                    </a:lnTo>
                    <a:lnTo>
                      <a:pt x="4234" y="12847"/>
                    </a:lnTo>
                    <a:lnTo>
                      <a:pt x="11249" y="12847"/>
                    </a:lnTo>
                    <a:lnTo>
                      <a:pt x="11767" y="12836"/>
                    </a:lnTo>
                    <a:lnTo>
                      <a:pt x="12791" y="12789"/>
                    </a:lnTo>
                    <a:lnTo>
                      <a:pt x="13778" y="12671"/>
                    </a:lnTo>
                    <a:lnTo>
                      <a:pt x="14710" y="12496"/>
                    </a:lnTo>
                    <a:lnTo>
                      <a:pt x="15625" y="12273"/>
                    </a:lnTo>
                    <a:lnTo>
                      <a:pt x="16486" y="11991"/>
                    </a:lnTo>
                    <a:lnTo>
                      <a:pt x="17330" y="11651"/>
                    </a:lnTo>
                    <a:lnTo>
                      <a:pt x="18137" y="11251"/>
                    </a:lnTo>
                    <a:lnTo>
                      <a:pt x="18513" y="11029"/>
                    </a:lnTo>
                    <a:lnTo>
                      <a:pt x="18890" y="10794"/>
                    </a:lnTo>
                    <a:lnTo>
                      <a:pt x="19571" y="10313"/>
                    </a:lnTo>
                    <a:lnTo>
                      <a:pt x="20146" y="9797"/>
                    </a:lnTo>
                    <a:lnTo>
                      <a:pt x="20613" y="9246"/>
                    </a:lnTo>
                    <a:lnTo>
                      <a:pt x="21007" y="8671"/>
                    </a:lnTo>
                    <a:lnTo>
                      <a:pt x="21294" y="8060"/>
                    </a:lnTo>
                    <a:lnTo>
                      <a:pt x="21492" y="7427"/>
                    </a:lnTo>
                    <a:lnTo>
                      <a:pt x="21582" y="6770"/>
                    </a:lnTo>
                    <a:lnTo>
                      <a:pt x="21600" y="6418"/>
                    </a:lnTo>
                    <a:lnTo>
                      <a:pt x="21582" y="6078"/>
                    </a:lnTo>
                    <a:lnTo>
                      <a:pt x="21492" y="5409"/>
                    </a:lnTo>
                    <a:lnTo>
                      <a:pt x="21294" y="4775"/>
                    </a:lnTo>
                    <a:lnTo>
                      <a:pt x="21007" y="4177"/>
                    </a:lnTo>
                    <a:lnTo>
                      <a:pt x="20613" y="3602"/>
                    </a:lnTo>
                    <a:lnTo>
                      <a:pt x="20146" y="3051"/>
                    </a:lnTo>
                    <a:lnTo>
                      <a:pt x="19571" y="2535"/>
                    </a:lnTo>
                    <a:lnTo>
                      <a:pt x="18890" y="2041"/>
                    </a:lnTo>
                    <a:lnTo>
                      <a:pt x="18137" y="1596"/>
                    </a:lnTo>
                    <a:lnTo>
                      <a:pt x="17330" y="1197"/>
                    </a:lnTo>
                    <a:lnTo>
                      <a:pt x="16486" y="857"/>
                    </a:lnTo>
                    <a:lnTo>
                      <a:pt x="15625" y="563"/>
                    </a:lnTo>
                    <a:lnTo>
                      <a:pt x="14710" y="341"/>
                    </a:lnTo>
                    <a:lnTo>
                      <a:pt x="13778" y="176"/>
                    </a:lnTo>
                    <a:lnTo>
                      <a:pt x="12791" y="59"/>
                    </a:lnTo>
                    <a:lnTo>
                      <a:pt x="1176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89"/>
              <p:cNvSpPr/>
              <p:nvPr/>
            </p:nvSpPr>
            <p:spPr>
              <a:xfrm>
                <a:off x="1322015" y="17521"/>
                <a:ext cx="18300" cy="1428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89"/>
              <p:cNvSpPr/>
              <p:nvPr/>
            </p:nvSpPr>
            <p:spPr>
              <a:xfrm>
                <a:off x="1356115" y="59295"/>
                <a:ext cx="87102" cy="104058"/>
              </a:xfrm>
              <a:custGeom>
                <a:rect b="b" l="l" r="r" t="t"/>
                <a:pathLst>
                  <a:path extrusionOk="0" h="21600" w="21600">
                    <a:moveTo>
                      <a:pt x="11415" y="10888"/>
                    </a:moveTo>
                    <a:lnTo>
                      <a:pt x="12357" y="10904"/>
                    </a:lnTo>
                    <a:lnTo>
                      <a:pt x="14047" y="11066"/>
                    </a:lnTo>
                    <a:lnTo>
                      <a:pt x="15509" y="11403"/>
                    </a:lnTo>
                    <a:lnTo>
                      <a:pt x="16699" y="11901"/>
                    </a:lnTo>
                    <a:lnTo>
                      <a:pt x="17199" y="12224"/>
                    </a:lnTo>
                    <a:lnTo>
                      <a:pt x="17180" y="12818"/>
                    </a:lnTo>
                    <a:lnTo>
                      <a:pt x="16893" y="13928"/>
                    </a:lnTo>
                    <a:lnTo>
                      <a:pt x="16315" y="14973"/>
                    </a:lnTo>
                    <a:lnTo>
                      <a:pt x="15451" y="15940"/>
                    </a:lnTo>
                    <a:lnTo>
                      <a:pt x="14893" y="16372"/>
                    </a:lnTo>
                    <a:lnTo>
                      <a:pt x="14318" y="16791"/>
                    </a:lnTo>
                    <a:lnTo>
                      <a:pt x="13105" y="17450"/>
                    </a:lnTo>
                    <a:lnTo>
                      <a:pt x="11818" y="17884"/>
                    </a:lnTo>
                    <a:lnTo>
                      <a:pt x="10473" y="18111"/>
                    </a:lnTo>
                    <a:lnTo>
                      <a:pt x="9782" y="18127"/>
                    </a:lnTo>
                    <a:lnTo>
                      <a:pt x="9282" y="18111"/>
                    </a:lnTo>
                    <a:lnTo>
                      <a:pt x="8359" y="18014"/>
                    </a:lnTo>
                    <a:lnTo>
                      <a:pt x="7475" y="17789"/>
                    </a:lnTo>
                    <a:lnTo>
                      <a:pt x="6649" y="17466"/>
                    </a:lnTo>
                    <a:lnTo>
                      <a:pt x="6285" y="17258"/>
                    </a:lnTo>
                    <a:lnTo>
                      <a:pt x="5900" y="17033"/>
                    </a:lnTo>
                    <a:lnTo>
                      <a:pt x="5323" y="16518"/>
                    </a:lnTo>
                    <a:lnTo>
                      <a:pt x="4939" y="15940"/>
                    </a:lnTo>
                    <a:lnTo>
                      <a:pt x="4746" y="15279"/>
                    </a:lnTo>
                    <a:lnTo>
                      <a:pt x="4746" y="14507"/>
                    </a:lnTo>
                    <a:lnTo>
                      <a:pt x="4959" y="13751"/>
                    </a:lnTo>
                    <a:lnTo>
                      <a:pt x="5381" y="13043"/>
                    </a:lnTo>
                    <a:lnTo>
                      <a:pt x="6014" y="12400"/>
                    </a:lnTo>
                    <a:lnTo>
                      <a:pt x="6418" y="12095"/>
                    </a:lnTo>
                    <a:lnTo>
                      <a:pt x="6860" y="11806"/>
                    </a:lnTo>
                    <a:lnTo>
                      <a:pt x="7898" y="11355"/>
                    </a:lnTo>
                    <a:lnTo>
                      <a:pt x="9147" y="11050"/>
                    </a:lnTo>
                    <a:lnTo>
                      <a:pt x="10608" y="10904"/>
                    </a:lnTo>
                    <a:lnTo>
                      <a:pt x="11415" y="10888"/>
                    </a:lnTo>
                    <a:close/>
                    <a:moveTo>
                      <a:pt x="10820" y="0"/>
                    </a:moveTo>
                    <a:lnTo>
                      <a:pt x="9821" y="16"/>
                    </a:lnTo>
                    <a:lnTo>
                      <a:pt x="7975" y="208"/>
                    </a:lnTo>
                    <a:lnTo>
                      <a:pt x="6362" y="594"/>
                    </a:lnTo>
                    <a:lnTo>
                      <a:pt x="4920" y="1173"/>
                    </a:lnTo>
                    <a:lnTo>
                      <a:pt x="4285" y="1543"/>
                    </a:lnTo>
                    <a:lnTo>
                      <a:pt x="3671" y="1929"/>
                    </a:lnTo>
                    <a:lnTo>
                      <a:pt x="2633" y="2749"/>
                    </a:lnTo>
                    <a:lnTo>
                      <a:pt x="1807" y="3586"/>
                    </a:lnTo>
                    <a:lnTo>
                      <a:pt x="1191" y="4472"/>
                    </a:lnTo>
                    <a:lnTo>
                      <a:pt x="961" y="4921"/>
                    </a:lnTo>
                    <a:lnTo>
                      <a:pt x="5130" y="6400"/>
                    </a:lnTo>
                    <a:lnTo>
                      <a:pt x="5285" y="6079"/>
                    </a:lnTo>
                    <a:lnTo>
                      <a:pt x="5707" y="5468"/>
                    </a:lnTo>
                    <a:lnTo>
                      <a:pt x="6265" y="4921"/>
                    </a:lnTo>
                    <a:lnTo>
                      <a:pt x="6937" y="4455"/>
                    </a:lnTo>
                    <a:lnTo>
                      <a:pt x="7340" y="4261"/>
                    </a:lnTo>
                    <a:lnTo>
                      <a:pt x="7726" y="4069"/>
                    </a:lnTo>
                    <a:lnTo>
                      <a:pt x="8572" y="3778"/>
                    </a:lnTo>
                    <a:lnTo>
                      <a:pt x="9475" y="3570"/>
                    </a:lnTo>
                    <a:lnTo>
                      <a:pt x="10415" y="3473"/>
                    </a:lnTo>
                    <a:lnTo>
                      <a:pt x="10915" y="3473"/>
                    </a:lnTo>
                    <a:lnTo>
                      <a:pt x="11569" y="3489"/>
                    </a:lnTo>
                    <a:lnTo>
                      <a:pt x="12799" y="3651"/>
                    </a:lnTo>
                    <a:lnTo>
                      <a:pt x="13914" y="3988"/>
                    </a:lnTo>
                    <a:lnTo>
                      <a:pt x="14931" y="4488"/>
                    </a:lnTo>
                    <a:lnTo>
                      <a:pt x="15412" y="4825"/>
                    </a:lnTo>
                    <a:lnTo>
                      <a:pt x="15835" y="5163"/>
                    </a:lnTo>
                    <a:lnTo>
                      <a:pt x="16528" y="5951"/>
                    </a:lnTo>
                    <a:lnTo>
                      <a:pt x="16989" y="6835"/>
                    </a:lnTo>
                    <a:lnTo>
                      <a:pt x="17219" y="7848"/>
                    </a:lnTo>
                    <a:lnTo>
                      <a:pt x="17238" y="8395"/>
                    </a:lnTo>
                    <a:lnTo>
                      <a:pt x="17238" y="8974"/>
                    </a:lnTo>
                    <a:lnTo>
                      <a:pt x="16566" y="8685"/>
                    </a:lnTo>
                    <a:lnTo>
                      <a:pt x="15105" y="8218"/>
                    </a:lnTo>
                    <a:lnTo>
                      <a:pt x="13453" y="7896"/>
                    </a:lnTo>
                    <a:lnTo>
                      <a:pt x="11627" y="7753"/>
                    </a:lnTo>
                    <a:lnTo>
                      <a:pt x="10647" y="7736"/>
                    </a:lnTo>
                    <a:lnTo>
                      <a:pt x="9531" y="7753"/>
                    </a:lnTo>
                    <a:lnTo>
                      <a:pt x="7456" y="7993"/>
                    </a:lnTo>
                    <a:lnTo>
                      <a:pt x="5572" y="8460"/>
                    </a:lnTo>
                    <a:lnTo>
                      <a:pt x="3862" y="9168"/>
                    </a:lnTo>
                    <a:lnTo>
                      <a:pt x="3075" y="9618"/>
                    </a:lnTo>
                    <a:lnTo>
                      <a:pt x="2710" y="9859"/>
                    </a:lnTo>
                    <a:lnTo>
                      <a:pt x="2017" y="10374"/>
                    </a:lnTo>
                    <a:lnTo>
                      <a:pt x="1442" y="10936"/>
                    </a:lnTo>
                    <a:lnTo>
                      <a:pt x="961" y="11531"/>
                    </a:lnTo>
                    <a:lnTo>
                      <a:pt x="577" y="12176"/>
                    </a:lnTo>
                    <a:lnTo>
                      <a:pt x="288" y="12883"/>
                    </a:lnTo>
                    <a:lnTo>
                      <a:pt x="116" y="13607"/>
                    </a:lnTo>
                    <a:lnTo>
                      <a:pt x="19" y="14395"/>
                    </a:lnTo>
                    <a:lnTo>
                      <a:pt x="0" y="14814"/>
                    </a:lnTo>
                    <a:lnTo>
                      <a:pt x="39" y="15570"/>
                    </a:lnTo>
                    <a:lnTo>
                      <a:pt x="249" y="16615"/>
                    </a:lnTo>
                    <a:lnTo>
                      <a:pt x="500" y="17258"/>
                    </a:lnTo>
                    <a:lnTo>
                      <a:pt x="826" y="17884"/>
                    </a:lnTo>
                    <a:lnTo>
                      <a:pt x="1229" y="18448"/>
                    </a:lnTo>
                    <a:lnTo>
                      <a:pt x="1980" y="19253"/>
                    </a:lnTo>
                    <a:lnTo>
                      <a:pt x="2594" y="19734"/>
                    </a:lnTo>
                    <a:lnTo>
                      <a:pt x="3268" y="20185"/>
                    </a:lnTo>
                    <a:lnTo>
                      <a:pt x="4707" y="20876"/>
                    </a:lnTo>
                    <a:lnTo>
                      <a:pt x="6323" y="21359"/>
                    </a:lnTo>
                    <a:lnTo>
                      <a:pt x="8091" y="21584"/>
                    </a:lnTo>
                    <a:lnTo>
                      <a:pt x="9033" y="21600"/>
                    </a:lnTo>
                    <a:lnTo>
                      <a:pt x="9685" y="21600"/>
                    </a:lnTo>
                    <a:lnTo>
                      <a:pt x="10915" y="21489"/>
                    </a:lnTo>
                    <a:lnTo>
                      <a:pt x="12069" y="21262"/>
                    </a:lnTo>
                    <a:lnTo>
                      <a:pt x="13144" y="20941"/>
                    </a:lnTo>
                    <a:lnTo>
                      <a:pt x="14144" y="20506"/>
                    </a:lnTo>
                    <a:lnTo>
                      <a:pt x="15067" y="19960"/>
                    </a:lnTo>
                    <a:lnTo>
                      <a:pt x="15931" y="19300"/>
                    </a:lnTo>
                    <a:lnTo>
                      <a:pt x="16699" y="18529"/>
                    </a:lnTo>
                    <a:lnTo>
                      <a:pt x="17064" y="18111"/>
                    </a:lnTo>
                    <a:lnTo>
                      <a:pt x="17257" y="18111"/>
                    </a:lnTo>
                    <a:lnTo>
                      <a:pt x="17257" y="20925"/>
                    </a:lnTo>
                    <a:lnTo>
                      <a:pt x="21600" y="20925"/>
                    </a:lnTo>
                    <a:lnTo>
                      <a:pt x="21600" y="8171"/>
                    </a:lnTo>
                    <a:lnTo>
                      <a:pt x="21503" y="7189"/>
                    </a:lnTo>
                    <a:lnTo>
                      <a:pt x="21293" y="6273"/>
                    </a:lnTo>
                    <a:lnTo>
                      <a:pt x="21004" y="5404"/>
                    </a:lnTo>
                    <a:lnTo>
                      <a:pt x="20619" y="4599"/>
                    </a:lnTo>
                    <a:lnTo>
                      <a:pt x="20139" y="3859"/>
                    </a:lnTo>
                    <a:lnTo>
                      <a:pt x="19564" y="3184"/>
                    </a:lnTo>
                    <a:lnTo>
                      <a:pt x="18909" y="2557"/>
                    </a:lnTo>
                    <a:lnTo>
                      <a:pt x="18525" y="2266"/>
                    </a:lnTo>
                    <a:lnTo>
                      <a:pt x="18141" y="1993"/>
                    </a:lnTo>
                    <a:lnTo>
                      <a:pt x="17315" y="1496"/>
                    </a:lnTo>
                    <a:lnTo>
                      <a:pt x="16451" y="1061"/>
                    </a:lnTo>
                    <a:lnTo>
                      <a:pt x="15547" y="708"/>
                    </a:lnTo>
                    <a:lnTo>
                      <a:pt x="14586" y="417"/>
                    </a:lnTo>
                    <a:lnTo>
                      <a:pt x="13567" y="208"/>
                    </a:lnTo>
                    <a:lnTo>
                      <a:pt x="11953" y="16"/>
                    </a:lnTo>
                    <a:lnTo>
                      <a:pt x="1082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89"/>
              <p:cNvSpPr/>
              <p:nvPr/>
            </p:nvSpPr>
            <p:spPr>
              <a:xfrm>
                <a:off x="1455307" y="32559"/>
                <a:ext cx="63396" cy="129168"/>
              </a:xfrm>
              <a:custGeom>
                <a:rect b="b" l="l" r="r" t="t"/>
                <a:pathLst>
                  <a:path extrusionOk="0" h="21600" w="21600">
                    <a:moveTo>
                      <a:pt x="5864" y="0"/>
                    </a:moveTo>
                    <a:lnTo>
                      <a:pt x="5864" y="5001"/>
                    </a:lnTo>
                    <a:lnTo>
                      <a:pt x="0" y="5001"/>
                    </a:lnTo>
                    <a:lnTo>
                      <a:pt x="0" y="7799"/>
                    </a:lnTo>
                    <a:lnTo>
                      <a:pt x="5864" y="7799"/>
                    </a:lnTo>
                    <a:lnTo>
                      <a:pt x="5864" y="16366"/>
                    </a:lnTo>
                    <a:lnTo>
                      <a:pt x="5890" y="16988"/>
                    </a:lnTo>
                    <a:lnTo>
                      <a:pt x="6206" y="18089"/>
                    </a:lnTo>
                    <a:lnTo>
                      <a:pt x="6892" y="19061"/>
                    </a:lnTo>
                    <a:lnTo>
                      <a:pt x="7921" y="19890"/>
                    </a:lnTo>
                    <a:lnTo>
                      <a:pt x="8582" y="20240"/>
                    </a:lnTo>
                    <a:lnTo>
                      <a:pt x="9295" y="20564"/>
                    </a:lnTo>
                    <a:lnTo>
                      <a:pt x="10984" y="21082"/>
                    </a:lnTo>
                    <a:lnTo>
                      <a:pt x="12992" y="21419"/>
                    </a:lnTo>
                    <a:lnTo>
                      <a:pt x="15288" y="21587"/>
                    </a:lnTo>
                    <a:lnTo>
                      <a:pt x="16583" y="21600"/>
                    </a:lnTo>
                    <a:lnTo>
                      <a:pt x="18036" y="21587"/>
                    </a:lnTo>
                    <a:lnTo>
                      <a:pt x="19937" y="21432"/>
                    </a:lnTo>
                    <a:lnTo>
                      <a:pt x="21072" y="21276"/>
                    </a:lnTo>
                    <a:lnTo>
                      <a:pt x="21600" y="21186"/>
                    </a:lnTo>
                    <a:lnTo>
                      <a:pt x="19407" y="18542"/>
                    </a:lnTo>
                    <a:lnTo>
                      <a:pt x="18826" y="18659"/>
                    </a:lnTo>
                    <a:lnTo>
                      <a:pt x="17402" y="18789"/>
                    </a:lnTo>
                    <a:lnTo>
                      <a:pt x="16583" y="18802"/>
                    </a:lnTo>
                    <a:lnTo>
                      <a:pt x="16028" y="18789"/>
                    </a:lnTo>
                    <a:lnTo>
                      <a:pt x="15052" y="18711"/>
                    </a:lnTo>
                    <a:lnTo>
                      <a:pt x="14206" y="18542"/>
                    </a:lnTo>
                    <a:lnTo>
                      <a:pt x="13493" y="18296"/>
                    </a:lnTo>
                    <a:lnTo>
                      <a:pt x="12939" y="17959"/>
                    </a:lnTo>
                    <a:lnTo>
                      <a:pt x="12517" y="17545"/>
                    </a:lnTo>
                    <a:lnTo>
                      <a:pt x="12225" y="17038"/>
                    </a:lnTo>
                    <a:lnTo>
                      <a:pt x="12093" y="16455"/>
                    </a:lnTo>
                    <a:lnTo>
                      <a:pt x="12093" y="7799"/>
                    </a:lnTo>
                    <a:lnTo>
                      <a:pt x="20253" y="7799"/>
                    </a:lnTo>
                    <a:lnTo>
                      <a:pt x="20253" y="5001"/>
                    </a:lnTo>
                    <a:lnTo>
                      <a:pt x="12093" y="5001"/>
                    </a:lnTo>
                    <a:lnTo>
                      <a:pt x="1209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89"/>
              <p:cNvSpPr/>
              <p:nvPr/>
            </p:nvSpPr>
            <p:spPr>
              <a:xfrm>
                <a:off x="1527928" y="16742"/>
                <a:ext cx="67662" cy="143694"/>
              </a:xfrm>
              <a:custGeom>
                <a:rect b="b" l="l" r="r" t="t"/>
                <a:pathLst>
                  <a:path extrusionOk="0" h="21600" w="21600">
                    <a:moveTo>
                      <a:pt x="16898" y="0"/>
                    </a:moveTo>
                    <a:lnTo>
                      <a:pt x="15685" y="12"/>
                    </a:lnTo>
                    <a:lnTo>
                      <a:pt x="13434" y="176"/>
                    </a:lnTo>
                    <a:lnTo>
                      <a:pt x="11431" y="514"/>
                    </a:lnTo>
                    <a:lnTo>
                      <a:pt x="9674" y="1015"/>
                    </a:lnTo>
                    <a:lnTo>
                      <a:pt x="8906" y="1340"/>
                    </a:lnTo>
                    <a:lnTo>
                      <a:pt x="8163" y="1690"/>
                    </a:lnTo>
                    <a:lnTo>
                      <a:pt x="7000" y="2470"/>
                    </a:lnTo>
                    <a:lnTo>
                      <a:pt x="6260" y="3368"/>
                    </a:lnTo>
                    <a:lnTo>
                      <a:pt x="5862" y="4381"/>
                    </a:lnTo>
                    <a:lnTo>
                      <a:pt x="5837" y="4940"/>
                    </a:lnTo>
                    <a:lnTo>
                      <a:pt x="5837" y="6921"/>
                    </a:lnTo>
                    <a:lnTo>
                      <a:pt x="0" y="6921"/>
                    </a:lnTo>
                    <a:lnTo>
                      <a:pt x="0" y="9437"/>
                    </a:lnTo>
                    <a:lnTo>
                      <a:pt x="5862" y="9437"/>
                    </a:lnTo>
                    <a:lnTo>
                      <a:pt x="5862" y="21600"/>
                    </a:lnTo>
                    <a:lnTo>
                      <a:pt x="11702" y="21600"/>
                    </a:lnTo>
                    <a:lnTo>
                      <a:pt x="11702" y="9437"/>
                    </a:lnTo>
                    <a:lnTo>
                      <a:pt x="19843" y="9437"/>
                    </a:lnTo>
                    <a:lnTo>
                      <a:pt x="19843" y="6921"/>
                    </a:lnTo>
                    <a:lnTo>
                      <a:pt x="11702" y="6921"/>
                    </a:lnTo>
                    <a:lnTo>
                      <a:pt x="11702" y="5057"/>
                    </a:lnTo>
                    <a:lnTo>
                      <a:pt x="11727" y="4742"/>
                    </a:lnTo>
                    <a:lnTo>
                      <a:pt x="11901" y="4207"/>
                    </a:lnTo>
                    <a:lnTo>
                      <a:pt x="12271" y="3741"/>
                    </a:lnTo>
                    <a:lnTo>
                      <a:pt x="12815" y="3344"/>
                    </a:lnTo>
                    <a:lnTo>
                      <a:pt x="13163" y="3170"/>
                    </a:lnTo>
                    <a:lnTo>
                      <a:pt x="13533" y="3018"/>
                    </a:lnTo>
                    <a:lnTo>
                      <a:pt x="14373" y="2785"/>
                    </a:lnTo>
                    <a:lnTo>
                      <a:pt x="15315" y="2622"/>
                    </a:lnTo>
                    <a:lnTo>
                      <a:pt x="16354" y="2540"/>
                    </a:lnTo>
                    <a:lnTo>
                      <a:pt x="16898" y="2529"/>
                    </a:lnTo>
                    <a:lnTo>
                      <a:pt x="17691" y="2540"/>
                    </a:lnTo>
                    <a:lnTo>
                      <a:pt x="19025" y="2657"/>
                    </a:lnTo>
                    <a:lnTo>
                      <a:pt x="19570" y="2761"/>
                    </a:lnTo>
                    <a:lnTo>
                      <a:pt x="21600" y="397"/>
                    </a:lnTo>
                    <a:lnTo>
                      <a:pt x="21130" y="291"/>
                    </a:lnTo>
                    <a:lnTo>
                      <a:pt x="20064" y="152"/>
                    </a:lnTo>
                    <a:lnTo>
                      <a:pt x="18260" y="12"/>
                    </a:lnTo>
                    <a:lnTo>
                      <a:pt x="168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89"/>
              <p:cNvSpPr/>
              <p:nvPr/>
            </p:nvSpPr>
            <p:spPr>
              <a:xfrm>
                <a:off x="1595971" y="59373"/>
                <a:ext cx="100332" cy="104004"/>
              </a:xfrm>
              <a:custGeom>
                <a:rect b="b" l="l" r="r" t="t"/>
                <a:pathLst>
                  <a:path extrusionOk="0" h="21600" w="21600">
                    <a:moveTo>
                      <a:pt x="10807" y="3476"/>
                    </a:moveTo>
                    <a:lnTo>
                      <a:pt x="11493" y="3492"/>
                    </a:lnTo>
                    <a:lnTo>
                      <a:pt x="12793" y="3749"/>
                    </a:lnTo>
                    <a:lnTo>
                      <a:pt x="13994" y="4248"/>
                    </a:lnTo>
                    <a:lnTo>
                      <a:pt x="15111" y="5005"/>
                    </a:lnTo>
                    <a:lnTo>
                      <a:pt x="15612" y="5489"/>
                    </a:lnTo>
                    <a:lnTo>
                      <a:pt x="16113" y="6002"/>
                    </a:lnTo>
                    <a:lnTo>
                      <a:pt x="16881" y="7162"/>
                    </a:lnTo>
                    <a:lnTo>
                      <a:pt x="17380" y="8483"/>
                    </a:lnTo>
                    <a:lnTo>
                      <a:pt x="17648" y="9980"/>
                    </a:lnTo>
                    <a:lnTo>
                      <a:pt x="17665" y="10799"/>
                    </a:lnTo>
                    <a:lnTo>
                      <a:pt x="17648" y="11604"/>
                    </a:lnTo>
                    <a:lnTo>
                      <a:pt x="17380" y="13101"/>
                    </a:lnTo>
                    <a:lnTo>
                      <a:pt x="16881" y="14422"/>
                    </a:lnTo>
                    <a:lnTo>
                      <a:pt x="16113" y="15596"/>
                    </a:lnTo>
                    <a:lnTo>
                      <a:pt x="15612" y="16111"/>
                    </a:lnTo>
                    <a:lnTo>
                      <a:pt x="15111" y="16595"/>
                    </a:lnTo>
                    <a:lnTo>
                      <a:pt x="13994" y="17352"/>
                    </a:lnTo>
                    <a:lnTo>
                      <a:pt x="12793" y="17849"/>
                    </a:lnTo>
                    <a:lnTo>
                      <a:pt x="11493" y="18108"/>
                    </a:lnTo>
                    <a:lnTo>
                      <a:pt x="10807" y="18124"/>
                    </a:lnTo>
                    <a:lnTo>
                      <a:pt x="10124" y="18108"/>
                    </a:lnTo>
                    <a:lnTo>
                      <a:pt x="8824" y="17849"/>
                    </a:lnTo>
                    <a:lnTo>
                      <a:pt x="7623" y="17352"/>
                    </a:lnTo>
                    <a:lnTo>
                      <a:pt x="6505" y="16595"/>
                    </a:lnTo>
                    <a:lnTo>
                      <a:pt x="5988" y="16111"/>
                    </a:lnTo>
                    <a:lnTo>
                      <a:pt x="5503" y="15596"/>
                    </a:lnTo>
                    <a:lnTo>
                      <a:pt x="4736" y="14438"/>
                    </a:lnTo>
                    <a:lnTo>
                      <a:pt x="4220" y="13117"/>
                    </a:lnTo>
                    <a:lnTo>
                      <a:pt x="3969" y="11620"/>
                    </a:lnTo>
                    <a:lnTo>
                      <a:pt x="3935" y="10799"/>
                    </a:lnTo>
                    <a:lnTo>
                      <a:pt x="3969" y="9996"/>
                    </a:lnTo>
                    <a:lnTo>
                      <a:pt x="4220" y="8499"/>
                    </a:lnTo>
                    <a:lnTo>
                      <a:pt x="4736" y="7178"/>
                    </a:lnTo>
                    <a:lnTo>
                      <a:pt x="5503" y="6002"/>
                    </a:lnTo>
                    <a:lnTo>
                      <a:pt x="5988" y="5489"/>
                    </a:lnTo>
                    <a:lnTo>
                      <a:pt x="6505" y="5005"/>
                    </a:lnTo>
                    <a:lnTo>
                      <a:pt x="7623" y="4248"/>
                    </a:lnTo>
                    <a:lnTo>
                      <a:pt x="8824" y="3749"/>
                    </a:lnTo>
                    <a:lnTo>
                      <a:pt x="10124" y="3492"/>
                    </a:lnTo>
                    <a:lnTo>
                      <a:pt x="10807" y="3476"/>
                    </a:lnTo>
                    <a:close/>
                    <a:moveTo>
                      <a:pt x="10225" y="0"/>
                    </a:moveTo>
                    <a:lnTo>
                      <a:pt x="9090" y="95"/>
                    </a:lnTo>
                    <a:lnTo>
                      <a:pt x="8023" y="289"/>
                    </a:lnTo>
                    <a:lnTo>
                      <a:pt x="6988" y="579"/>
                    </a:lnTo>
                    <a:lnTo>
                      <a:pt x="6021" y="965"/>
                    </a:lnTo>
                    <a:lnTo>
                      <a:pt x="5103" y="1449"/>
                    </a:lnTo>
                    <a:lnTo>
                      <a:pt x="4235" y="2027"/>
                    </a:lnTo>
                    <a:lnTo>
                      <a:pt x="3436" y="2703"/>
                    </a:lnTo>
                    <a:lnTo>
                      <a:pt x="3052" y="3073"/>
                    </a:lnTo>
                    <a:lnTo>
                      <a:pt x="2669" y="3460"/>
                    </a:lnTo>
                    <a:lnTo>
                      <a:pt x="2017" y="4281"/>
                    </a:lnTo>
                    <a:lnTo>
                      <a:pt x="1434" y="5151"/>
                    </a:lnTo>
                    <a:lnTo>
                      <a:pt x="967" y="6067"/>
                    </a:lnTo>
                    <a:lnTo>
                      <a:pt x="583" y="7034"/>
                    </a:lnTo>
                    <a:lnTo>
                      <a:pt x="300" y="8048"/>
                    </a:lnTo>
                    <a:lnTo>
                      <a:pt x="99" y="9110"/>
                    </a:lnTo>
                    <a:lnTo>
                      <a:pt x="15" y="10220"/>
                    </a:lnTo>
                    <a:lnTo>
                      <a:pt x="0" y="10799"/>
                    </a:lnTo>
                    <a:lnTo>
                      <a:pt x="15" y="11380"/>
                    </a:lnTo>
                    <a:lnTo>
                      <a:pt x="99" y="12490"/>
                    </a:lnTo>
                    <a:lnTo>
                      <a:pt x="300" y="13552"/>
                    </a:lnTo>
                    <a:lnTo>
                      <a:pt x="583" y="14566"/>
                    </a:lnTo>
                    <a:lnTo>
                      <a:pt x="967" y="15533"/>
                    </a:lnTo>
                    <a:lnTo>
                      <a:pt x="1434" y="16449"/>
                    </a:lnTo>
                    <a:lnTo>
                      <a:pt x="2017" y="17319"/>
                    </a:lnTo>
                    <a:lnTo>
                      <a:pt x="2669" y="18140"/>
                    </a:lnTo>
                    <a:lnTo>
                      <a:pt x="3052" y="18527"/>
                    </a:lnTo>
                    <a:lnTo>
                      <a:pt x="3436" y="18897"/>
                    </a:lnTo>
                    <a:lnTo>
                      <a:pt x="4235" y="19573"/>
                    </a:lnTo>
                    <a:lnTo>
                      <a:pt x="5103" y="20151"/>
                    </a:lnTo>
                    <a:lnTo>
                      <a:pt x="6021" y="20635"/>
                    </a:lnTo>
                    <a:lnTo>
                      <a:pt x="6988" y="21021"/>
                    </a:lnTo>
                    <a:lnTo>
                      <a:pt x="8023" y="21311"/>
                    </a:lnTo>
                    <a:lnTo>
                      <a:pt x="9090" y="21505"/>
                    </a:lnTo>
                    <a:lnTo>
                      <a:pt x="10225" y="21600"/>
                    </a:lnTo>
                    <a:lnTo>
                      <a:pt x="11392" y="21600"/>
                    </a:lnTo>
                    <a:lnTo>
                      <a:pt x="12510" y="21505"/>
                    </a:lnTo>
                    <a:lnTo>
                      <a:pt x="13577" y="21311"/>
                    </a:lnTo>
                    <a:lnTo>
                      <a:pt x="14610" y="21021"/>
                    </a:lnTo>
                    <a:lnTo>
                      <a:pt x="15579" y="20635"/>
                    </a:lnTo>
                    <a:lnTo>
                      <a:pt x="16497" y="20151"/>
                    </a:lnTo>
                    <a:lnTo>
                      <a:pt x="17363" y="19573"/>
                    </a:lnTo>
                    <a:lnTo>
                      <a:pt x="18181" y="18897"/>
                    </a:lnTo>
                    <a:lnTo>
                      <a:pt x="18564" y="18527"/>
                    </a:lnTo>
                    <a:lnTo>
                      <a:pt x="18931" y="18140"/>
                    </a:lnTo>
                    <a:lnTo>
                      <a:pt x="19598" y="17319"/>
                    </a:lnTo>
                    <a:lnTo>
                      <a:pt x="20166" y="16449"/>
                    </a:lnTo>
                    <a:lnTo>
                      <a:pt x="20650" y="15533"/>
                    </a:lnTo>
                    <a:lnTo>
                      <a:pt x="21017" y="14566"/>
                    </a:lnTo>
                    <a:lnTo>
                      <a:pt x="21317" y="13552"/>
                    </a:lnTo>
                    <a:lnTo>
                      <a:pt x="21501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501" y="9110"/>
                    </a:lnTo>
                    <a:lnTo>
                      <a:pt x="21317" y="8048"/>
                    </a:lnTo>
                    <a:lnTo>
                      <a:pt x="21017" y="7034"/>
                    </a:lnTo>
                    <a:lnTo>
                      <a:pt x="20650" y="6067"/>
                    </a:lnTo>
                    <a:lnTo>
                      <a:pt x="20166" y="5151"/>
                    </a:lnTo>
                    <a:lnTo>
                      <a:pt x="19598" y="4281"/>
                    </a:lnTo>
                    <a:lnTo>
                      <a:pt x="18931" y="3460"/>
                    </a:lnTo>
                    <a:lnTo>
                      <a:pt x="18564" y="3073"/>
                    </a:lnTo>
                    <a:lnTo>
                      <a:pt x="18181" y="2703"/>
                    </a:lnTo>
                    <a:lnTo>
                      <a:pt x="17363" y="2027"/>
                    </a:lnTo>
                    <a:lnTo>
                      <a:pt x="16497" y="1449"/>
                    </a:lnTo>
                    <a:lnTo>
                      <a:pt x="15579" y="965"/>
                    </a:lnTo>
                    <a:lnTo>
                      <a:pt x="14610" y="579"/>
                    </a:lnTo>
                    <a:lnTo>
                      <a:pt x="13594" y="289"/>
                    </a:lnTo>
                    <a:lnTo>
                      <a:pt x="12510" y="95"/>
                    </a:lnTo>
                    <a:lnTo>
                      <a:pt x="11392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89"/>
              <p:cNvSpPr/>
              <p:nvPr/>
            </p:nvSpPr>
            <p:spPr>
              <a:xfrm>
                <a:off x="1711283" y="60221"/>
                <a:ext cx="60372" cy="99954"/>
              </a:xfrm>
              <a:custGeom>
                <a:rect b="b" l="l" r="r" t="t"/>
                <a:pathLst>
                  <a:path extrusionOk="0" h="21600" w="21600">
                    <a:moveTo>
                      <a:pt x="16665" y="0"/>
                    </a:moveTo>
                    <a:lnTo>
                      <a:pt x="15944" y="17"/>
                    </a:lnTo>
                    <a:lnTo>
                      <a:pt x="14445" y="151"/>
                    </a:lnTo>
                    <a:lnTo>
                      <a:pt x="12950" y="419"/>
                    </a:lnTo>
                    <a:lnTo>
                      <a:pt x="11424" y="838"/>
                    </a:lnTo>
                    <a:lnTo>
                      <a:pt x="10647" y="1105"/>
                    </a:lnTo>
                    <a:lnTo>
                      <a:pt x="9898" y="1389"/>
                    </a:lnTo>
                    <a:lnTo>
                      <a:pt x="8594" y="2043"/>
                    </a:lnTo>
                    <a:lnTo>
                      <a:pt x="7569" y="2746"/>
                    </a:lnTo>
                    <a:lnTo>
                      <a:pt x="6820" y="3533"/>
                    </a:lnTo>
                    <a:lnTo>
                      <a:pt x="6545" y="3952"/>
                    </a:lnTo>
                    <a:lnTo>
                      <a:pt x="6266" y="3952"/>
                    </a:lnTo>
                    <a:lnTo>
                      <a:pt x="6266" y="503"/>
                    </a:lnTo>
                    <a:lnTo>
                      <a:pt x="0" y="503"/>
                    </a:lnTo>
                    <a:lnTo>
                      <a:pt x="0" y="21600"/>
                    </a:lnTo>
                    <a:lnTo>
                      <a:pt x="6545" y="21600"/>
                    </a:lnTo>
                    <a:lnTo>
                      <a:pt x="6545" y="10097"/>
                    </a:lnTo>
                    <a:lnTo>
                      <a:pt x="6573" y="9411"/>
                    </a:lnTo>
                    <a:lnTo>
                      <a:pt x="6904" y="8155"/>
                    </a:lnTo>
                    <a:lnTo>
                      <a:pt x="7597" y="7050"/>
                    </a:lnTo>
                    <a:lnTo>
                      <a:pt x="8622" y="6061"/>
                    </a:lnTo>
                    <a:lnTo>
                      <a:pt x="9288" y="5627"/>
                    </a:lnTo>
                    <a:lnTo>
                      <a:pt x="9981" y="5225"/>
                    </a:lnTo>
                    <a:lnTo>
                      <a:pt x="11452" y="4588"/>
                    </a:lnTo>
                    <a:lnTo>
                      <a:pt x="13031" y="4169"/>
                    </a:lnTo>
                    <a:lnTo>
                      <a:pt x="14696" y="3952"/>
                    </a:lnTo>
                    <a:lnTo>
                      <a:pt x="15582" y="3935"/>
                    </a:lnTo>
                    <a:lnTo>
                      <a:pt x="16665" y="3952"/>
                    </a:lnTo>
                    <a:lnTo>
                      <a:pt x="18411" y="4087"/>
                    </a:lnTo>
                    <a:lnTo>
                      <a:pt x="19105" y="4236"/>
                    </a:lnTo>
                    <a:lnTo>
                      <a:pt x="21600" y="520"/>
                    </a:lnTo>
                    <a:lnTo>
                      <a:pt x="21074" y="402"/>
                    </a:lnTo>
                    <a:lnTo>
                      <a:pt x="19965" y="202"/>
                    </a:lnTo>
                    <a:lnTo>
                      <a:pt x="18080" y="17"/>
                    </a:lnTo>
                    <a:lnTo>
                      <a:pt x="166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89"/>
              <p:cNvSpPr/>
              <p:nvPr/>
            </p:nvSpPr>
            <p:spPr>
              <a:xfrm>
                <a:off x="1783505" y="59451"/>
                <a:ext cx="148338" cy="101034"/>
              </a:xfrm>
              <a:custGeom>
                <a:rect b="b" l="l" r="r" t="t"/>
                <a:pathLst>
                  <a:path extrusionOk="0" h="21600" w="21600">
                    <a:moveTo>
                      <a:pt x="7053" y="0"/>
                    </a:moveTo>
                    <a:lnTo>
                      <a:pt x="6749" y="15"/>
                    </a:lnTo>
                    <a:lnTo>
                      <a:pt x="6117" y="131"/>
                    </a:lnTo>
                    <a:lnTo>
                      <a:pt x="5496" y="396"/>
                    </a:lnTo>
                    <a:lnTo>
                      <a:pt x="4865" y="777"/>
                    </a:lnTo>
                    <a:lnTo>
                      <a:pt x="4549" y="1043"/>
                    </a:lnTo>
                    <a:lnTo>
                      <a:pt x="4232" y="1291"/>
                    </a:lnTo>
                    <a:lnTo>
                      <a:pt x="3679" y="1872"/>
                    </a:lnTo>
                    <a:lnTo>
                      <a:pt x="3217" y="2500"/>
                    </a:lnTo>
                    <a:lnTo>
                      <a:pt x="2832" y="3196"/>
                    </a:lnTo>
                    <a:lnTo>
                      <a:pt x="2675" y="3560"/>
                    </a:lnTo>
                    <a:lnTo>
                      <a:pt x="2563" y="3560"/>
                    </a:lnTo>
                    <a:lnTo>
                      <a:pt x="2563" y="662"/>
                    </a:lnTo>
                    <a:lnTo>
                      <a:pt x="0" y="662"/>
                    </a:lnTo>
                    <a:lnTo>
                      <a:pt x="0" y="21600"/>
                    </a:lnTo>
                    <a:lnTo>
                      <a:pt x="2664" y="21600"/>
                    </a:lnTo>
                    <a:lnTo>
                      <a:pt x="2664" y="10037"/>
                    </a:lnTo>
                    <a:lnTo>
                      <a:pt x="2675" y="9425"/>
                    </a:lnTo>
                    <a:lnTo>
                      <a:pt x="2811" y="8232"/>
                    </a:lnTo>
                    <a:lnTo>
                      <a:pt x="3059" y="7106"/>
                    </a:lnTo>
                    <a:lnTo>
                      <a:pt x="3454" y="6063"/>
                    </a:lnTo>
                    <a:lnTo>
                      <a:pt x="3702" y="5565"/>
                    </a:lnTo>
                    <a:lnTo>
                      <a:pt x="3961" y="5101"/>
                    </a:lnTo>
                    <a:lnTo>
                      <a:pt x="4549" y="4356"/>
                    </a:lnTo>
                    <a:lnTo>
                      <a:pt x="5191" y="3875"/>
                    </a:lnTo>
                    <a:lnTo>
                      <a:pt x="5914" y="3627"/>
                    </a:lnTo>
                    <a:lnTo>
                      <a:pt x="6297" y="3610"/>
                    </a:lnTo>
                    <a:lnTo>
                      <a:pt x="6693" y="3610"/>
                    </a:lnTo>
                    <a:lnTo>
                      <a:pt x="7392" y="3793"/>
                    </a:lnTo>
                    <a:lnTo>
                      <a:pt x="7980" y="4124"/>
                    </a:lnTo>
                    <a:lnTo>
                      <a:pt x="8476" y="4620"/>
                    </a:lnTo>
                    <a:lnTo>
                      <a:pt x="8679" y="4936"/>
                    </a:lnTo>
                    <a:lnTo>
                      <a:pt x="8870" y="5284"/>
                    </a:lnTo>
                    <a:lnTo>
                      <a:pt x="9164" y="6177"/>
                    </a:lnTo>
                    <a:lnTo>
                      <a:pt x="9355" y="7287"/>
                    </a:lnTo>
                    <a:lnTo>
                      <a:pt x="9457" y="8630"/>
                    </a:lnTo>
                    <a:lnTo>
                      <a:pt x="9469" y="9408"/>
                    </a:lnTo>
                    <a:lnTo>
                      <a:pt x="9469" y="21583"/>
                    </a:lnTo>
                    <a:lnTo>
                      <a:pt x="12121" y="21583"/>
                    </a:lnTo>
                    <a:lnTo>
                      <a:pt x="12121" y="10020"/>
                    </a:lnTo>
                    <a:lnTo>
                      <a:pt x="12132" y="9392"/>
                    </a:lnTo>
                    <a:lnTo>
                      <a:pt x="12256" y="8215"/>
                    </a:lnTo>
                    <a:lnTo>
                      <a:pt x="12515" y="7089"/>
                    </a:lnTo>
                    <a:lnTo>
                      <a:pt x="12900" y="6046"/>
                    </a:lnTo>
                    <a:lnTo>
                      <a:pt x="13148" y="5548"/>
                    </a:lnTo>
                    <a:lnTo>
                      <a:pt x="13419" y="5084"/>
                    </a:lnTo>
                    <a:lnTo>
                      <a:pt x="13995" y="4339"/>
                    </a:lnTo>
                    <a:lnTo>
                      <a:pt x="14649" y="3841"/>
                    </a:lnTo>
                    <a:lnTo>
                      <a:pt x="15359" y="3610"/>
                    </a:lnTo>
                    <a:lnTo>
                      <a:pt x="15744" y="3577"/>
                    </a:lnTo>
                    <a:lnTo>
                      <a:pt x="16138" y="3594"/>
                    </a:lnTo>
                    <a:lnTo>
                      <a:pt x="16838" y="3760"/>
                    </a:lnTo>
                    <a:lnTo>
                      <a:pt x="17436" y="4091"/>
                    </a:lnTo>
                    <a:lnTo>
                      <a:pt x="17921" y="4589"/>
                    </a:lnTo>
                    <a:lnTo>
                      <a:pt x="18136" y="4903"/>
                    </a:lnTo>
                    <a:lnTo>
                      <a:pt x="18316" y="5267"/>
                    </a:lnTo>
                    <a:lnTo>
                      <a:pt x="18610" y="6144"/>
                    </a:lnTo>
                    <a:lnTo>
                      <a:pt x="18813" y="7270"/>
                    </a:lnTo>
                    <a:lnTo>
                      <a:pt x="18915" y="8613"/>
                    </a:lnTo>
                    <a:lnTo>
                      <a:pt x="18926" y="9375"/>
                    </a:lnTo>
                    <a:lnTo>
                      <a:pt x="18926" y="21550"/>
                    </a:lnTo>
                    <a:lnTo>
                      <a:pt x="21600" y="21550"/>
                    </a:lnTo>
                    <a:lnTo>
                      <a:pt x="21600" y="8779"/>
                    </a:lnTo>
                    <a:lnTo>
                      <a:pt x="21589" y="7784"/>
                    </a:lnTo>
                    <a:lnTo>
                      <a:pt x="21420" y="5963"/>
                    </a:lnTo>
                    <a:lnTo>
                      <a:pt x="21104" y="4356"/>
                    </a:lnTo>
                    <a:lnTo>
                      <a:pt x="20618" y="2965"/>
                    </a:lnTo>
                    <a:lnTo>
                      <a:pt x="20314" y="2367"/>
                    </a:lnTo>
                    <a:lnTo>
                      <a:pt x="20156" y="2070"/>
                    </a:lnTo>
                    <a:lnTo>
                      <a:pt x="19794" y="1555"/>
                    </a:lnTo>
                    <a:lnTo>
                      <a:pt x="19400" y="1110"/>
                    </a:lnTo>
                    <a:lnTo>
                      <a:pt x="18970" y="745"/>
                    </a:lnTo>
                    <a:lnTo>
                      <a:pt x="18485" y="446"/>
                    </a:lnTo>
                    <a:lnTo>
                      <a:pt x="17978" y="231"/>
                    </a:lnTo>
                    <a:lnTo>
                      <a:pt x="17424" y="81"/>
                    </a:lnTo>
                    <a:lnTo>
                      <a:pt x="16838" y="0"/>
                    </a:lnTo>
                    <a:lnTo>
                      <a:pt x="16522" y="0"/>
                    </a:lnTo>
                    <a:lnTo>
                      <a:pt x="16127" y="15"/>
                    </a:lnTo>
                    <a:lnTo>
                      <a:pt x="15359" y="131"/>
                    </a:lnTo>
                    <a:lnTo>
                      <a:pt x="14649" y="381"/>
                    </a:lnTo>
                    <a:lnTo>
                      <a:pt x="13983" y="762"/>
                    </a:lnTo>
                    <a:lnTo>
                      <a:pt x="13362" y="1258"/>
                    </a:lnTo>
                    <a:lnTo>
                      <a:pt x="12786" y="1888"/>
                    </a:lnTo>
                    <a:lnTo>
                      <a:pt x="12256" y="2634"/>
                    </a:lnTo>
                    <a:lnTo>
                      <a:pt x="11782" y="3510"/>
                    </a:lnTo>
                    <a:lnTo>
                      <a:pt x="11557" y="3991"/>
                    </a:lnTo>
                    <a:lnTo>
                      <a:pt x="11399" y="3510"/>
                    </a:lnTo>
                    <a:lnTo>
                      <a:pt x="11038" y="2634"/>
                    </a:lnTo>
                    <a:lnTo>
                      <a:pt x="10609" y="1888"/>
                    </a:lnTo>
                    <a:lnTo>
                      <a:pt x="10111" y="1258"/>
                    </a:lnTo>
                    <a:lnTo>
                      <a:pt x="9548" y="762"/>
                    </a:lnTo>
                    <a:lnTo>
                      <a:pt x="8916" y="381"/>
                    </a:lnTo>
                    <a:lnTo>
                      <a:pt x="8228" y="131"/>
                    </a:lnTo>
                    <a:lnTo>
                      <a:pt x="7460" y="15"/>
                    </a:lnTo>
                    <a:lnTo>
                      <a:pt x="705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89"/>
              <p:cNvSpPr/>
              <p:nvPr/>
            </p:nvSpPr>
            <p:spPr>
              <a:xfrm>
                <a:off x="-1" y="8"/>
                <a:ext cx="645678" cy="210816"/>
              </a:xfrm>
              <a:custGeom>
                <a:rect b="b" l="l" r="r" t="t"/>
                <a:pathLst>
                  <a:path extrusionOk="0" h="21600" w="21600">
                    <a:moveTo>
                      <a:pt x="20096" y="8060"/>
                    </a:moveTo>
                    <a:lnTo>
                      <a:pt x="20203" y="8100"/>
                    </a:lnTo>
                    <a:lnTo>
                      <a:pt x="20304" y="8179"/>
                    </a:lnTo>
                    <a:lnTo>
                      <a:pt x="20400" y="8298"/>
                    </a:lnTo>
                    <a:lnTo>
                      <a:pt x="20447" y="8378"/>
                    </a:lnTo>
                    <a:lnTo>
                      <a:pt x="20491" y="8458"/>
                    </a:lnTo>
                    <a:lnTo>
                      <a:pt x="20566" y="8640"/>
                    </a:lnTo>
                    <a:lnTo>
                      <a:pt x="20625" y="8846"/>
                    </a:lnTo>
                    <a:lnTo>
                      <a:pt x="20675" y="9076"/>
                    </a:lnTo>
                    <a:lnTo>
                      <a:pt x="20693" y="9196"/>
                    </a:lnTo>
                    <a:lnTo>
                      <a:pt x="19122" y="11205"/>
                    </a:lnTo>
                    <a:lnTo>
                      <a:pt x="19122" y="10848"/>
                    </a:lnTo>
                    <a:lnTo>
                      <a:pt x="19153" y="10204"/>
                    </a:lnTo>
                    <a:lnTo>
                      <a:pt x="19225" y="9632"/>
                    </a:lnTo>
                    <a:lnTo>
                      <a:pt x="19334" y="9132"/>
                    </a:lnTo>
                    <a:lnTo>
                      <a:pt x="19407" y="8910"/>
                    </a:lnTo>
                    <a:lnTo>
                      <a:pt x="19480" y="8703"/>
                    </a:lnTo>
                    <a:lnTo>
                      <a:pt x="19632" y="8386"/>
                    </a:lnTo>
                    <a:lnTo>
                      <a:pt x="19793" y="8171"/>
                    </a:lnTo>
                    <a:lnTo>
                      <a:pt x="19957" y="8068"/>
                    </a:lnTo>
                    <a:lnTo>
                      <a:pt x="20042" y="8060"/>
                    </a:lnTo>
                    <a:close/>
                    <a:moveTo>
                      <a:pt x="15057" y="8084"/>
                    </a:moveTo>
                    <a:lnTo>
                      <a:pt x="15155" y="8100"/>
                    </a:lnTo>
                    <a:lnTo>
                      <a:pt x="15339" y="8211"/>
                    </a:lnTo>
                    <a:lnTo>
                      <a:pt x="15508" y="8450"/>
                    </a:lnTo>
                    <a:lnTo>
                      <a:pt x="15658" y="8807"/>
                    </a:lnTo>
                    <a:lnTo>
                      <a:pt x="15728" y="9029"/>
                    </a:lnTo>
                    <a:lnTo>
                      <a:pt x="15791" y="9275"/>
                    </a:lnTo>
                    <a:lnTo>
                      <a:pt x="15892" y="9799"/>
                    </a:lnTo>
                    <a:lnTo>
                      <a:pt x="15959" y="10387"/>
                    </a:lnTo>
                    <a:lnTo>
                      <a:pt x="15993" y="11031"/>
                    </a:lnTo>
                    <a:lnTo>
                      <a:pt x="15998" y="11380"/>
                    </a:lnTo>
                    <a:lnTo>
                      <a:pt x="15993" y="11721"/>
                    </a:lnTo>
                    <a:lnTo>
                      <a:pt x="15962" y="12356"/>
                    </a:lnTo>
                    <a:lnTo>
                      <a:pt x="15894" y="12936"/>
                    </a:lnTo>
                    <a:lnTo>
                      <a:pt x="15793" y="13460"/>
                    </a:lnTo>
                    <a:lnTo>
                      <a:pt x="15728" y="13698"/>
                    </a:lnTo>
                    <a:lnTo>
                      <a:pt x="15658" y="13921"/>
                    </a:lnTo>
                    <a:lnTo>
                      <a:pt x="15505" y="14270"/>
                    </a:lnTo>
                    <a:lnTo>
                      <a:pt x="15339" y="14501"/>
                    </a:lnTo>
                    <a:lnTo>
                      <a:pt x="15155" y="14620"/>
                    </a:lnTo>
                    <a:lnTo>
                      <a:pt x="15057" y="14628"/>
                    </a:lnTo>
                    <a:lnTo>
                      <a:pt x="14956" y="14620"/>
                    </a:lnTo>
                    <a:lnTo>
                      <a:pt x="14767" y="14501"/>
                    </a:lnTo>
                    <a:lnTo>
                      <a:pt x="14595" y="14270"/>
                    </a:lnTo>
                    <a:lnTo>
                      <a:pt x="14437" y="13921"/>
                    </a:lnTo>
                    <a:lnTo>
                      <a:pt x="14364" y="13698"/>
                    </a:lnTo>
                    <a:lnTo>
                      <a:pt x="14295" y="13460"/>
                    </a:lnTo>
                    <a:lnTo>
                      <a:pt x="14188" y="12936"/>
                    </a:lnTo>
                    <a:lnTo>
                      <a:pt x="14116" y="12356"/>
                    </a:lnTo>
                    <a:lnTo>
                      <a:pt x="14082" y="11721"/>
                    </a:lnTo>
                    <a:lnTo>
                      <a:pt x="14079" y="11380"/>
                    </a:lnTo>
                    <a:lnTo>
                      <a:pt x="14082" y="11031"/>
                    </a:lnTo>
                    <a:lnTo>
                      <a:pt x="14116" y="10387"/>
                    </a:lnTo>
                    <a:lnTo>
                      <a:pt x="14188" y="9799"/>
                    </a:lnTo>
                    <a:lnTo>
                      <a:pt x="14295" y="9267"/>
                    </a:lnTo>
                    <a:lnTo>
                      <a:pt x="14364" y="9029"/>
                    </a:lnTo>
                    <a:lnTo>
                      <a:pt x="14437" y="8807"/>
                    </a:lnTo>
                    <a:lnTo>
                      <a:pt x="14595" y="8450"/>
                    </a:lnTo>
                    <a:lnTo>
                      <a:pt x="14767" y="8211"/>
                    </a:lnTo>
                    <a:lnTo>
                      <a:pt x="14956" y="8100"/>
                    </a:lnTo>
                    <a:lnTo>
                      <a:pt x="15057" y="8084"/>
                    </a:lnTo>
                    <a:close/>
                    <a:moveTo>
                      <a:pt x="7368" y="8084"/>
                    </a:moveTo>
                    <a:lnTo>
                      <a:pt x="7469" y="8092"/>
                    </a:lnTo>
                    <a:lnTo>
                      <a:pt x="7661" y="8211"/>
                    </a:lnTo>
                    <a:lnTo>
                      <a:pt x="7834" y="8442"/>
                    </a:lnTo>
                    <a:lnTo>
                      <a:pt x="7995" y="8791"/>
                    </a:lnTo>
                    <a:lnTo>
                      <a:pt x="8070" y="9005"/>
                    </a:lnTo>
                    <a:lnTo>
                      <a:pt x="8140" y="9243"/>
                    </a:lnTo>
                    <a:lnTo>
                      <a:pt x="8247" y="9767"/>
                    </a:lnTo>
                    <a:lnTo>
                      <a:pt x="8319" y="10355"/>
                    </a:lnTo>
                    <a:lnTo>
                      <a:pt x="8355" y="11007"/>
                    </a:lnTo>
                    <a:lnTo>
                      <a:pt x="8358" y="11364"/>
                    </a:lnTo>
                    <a:lnTo>
                      <a:pt x="8355" y="11713"/>
                    </a:lnTo>
                    <a:lnTo>
                      <a:pt x="8319" y="12356"/>
                    </a:lnTo>
                    <a:lnTo>
                      <a:pt x="8244" y="12944"/>
                    </a:lnTo>
                    <a:lnTo>
                      <a:pt x="8132" y="13468"/>
                    </a:lnTo>
                    <a:lnTo>
                      <a:pt x="8065" y="13706"/>
                    </a:lnTo>
                    <a:lnTo>
                      <a:pt x="7990" y="13929"/>
                    </a:lnTo>
                    <a:lnTo>
                      <a:pt x="7829" y="14278"/>
                    </a:lnTo>
                    <a:lnTo>
                      <a:pt x="7655" y="14508"/>
                    </a:lnTo>
                    <a:lnTo>
                      <a:pt x="7464" y="14628"/>
                    </a:lnTo>
                    <a:lnTo>
                      <a:pt x="7365" y="14636"/>
                    </a:lnTo>
                    <a:lnTo>
                      <a:pt x="7264" y="14628"/>
                    </a:lnTo>
                    <a:lnTo>
                      <a:pt x="7072" y="14508"/>
                    </a:lnTo>
                    <a:lnTo>
                      <a:pt x="6899" y="14278"/>
                    </a:lnTo>
                    <a:lnTo>
                      <a:pt x="6738" y="13929"/>
                    </a:lnTo>
                    <a:lnTo>
                      <a:pt x="6665" y="13706"/>
                    </a:lnTo>
                    <a:lnTo>
                      <a:pt x="6593" y="13468"/>
                    </a:lnTo>
                    <a:lnTo>
                      <a:pt x="6484" y="12936"/>
                    </a:lnTo>
                    <a:lnTo>
                      <a:pt x="6411" y="12356"/>
                    </a:lnTo>
                    <a:lnTo>
                      <a:pt x="6377" y="11713"/>
                    </a:lnTo>
                    <a:lnTo>
                      <a:pt x="6375" y="11364"/>
                    </a:lnTo>
                    <a:lnTo>
                      <a:pt x="6377" y="11007"/>
                    </a:lnTo>
                    <a:lnTo>
                      <a:pt x="6414" y="10355"/>
                    </a:lnTo>
                    <a:lnTo>
                      <a:pt x="6486" y="9767"/>
                    </a:lnTo>
                    <a:lnTo>
                      <a:pt x="6595" y="9243"/>
                    </a:lnTo>
                    <a:lnTo>
                      <a:pt x="6665" y="9005"/>
                    </a:lnTo>
                    <a:lnTo>
                      <a:pt x="6738" y="8791"/>
                    </a:lnTo>
                    <a:lnTo>
                      <a:pt x="6899" y="8442"/>
                    </a:lnTo>
                    <a:lnTo>
                      <a:pt x="7075" y="8211"/>
                    </a:lnTo>
                    <a:lnTo>
                      <a:pt x="7264" y="8092"/>
                    </a:lnTo>
                    <a:lnTo>
                      <a:pt x="7368" y="8084"/>
                    </a:lnTo>
                    <a:close/>
                    <a:moveTo>
                      <a:pt x="11220" y="8084"/>
                    </a:moveTo>
                    <a:lnTo>
                      <a:pt x="11321" y="8092"/>
                    </a:lnTo>
                    <a:lnTo>
                      <a:pt x="11513" y="8211"/>
                    </a:lnTo>
                    <a:lnTo>
                      <a:pt x="11689" y="8442"/>
                    </a:lnTo>
                    <a:lnTo>
                      <a:pt x="11850" y="8791"/>
                    </a:lnTo>
                    <a:lnTo>
                      <a:pt x="11922" y="9005"/>
                    </a:lnTo>
                    <a:lnTo>
                      <a:pt x="11993" y="9243"/>
                    </a:lnTo>
                    <a:lnTo>
                      <a:pt x="12099" y="9767"/>
                    </a:lnTo>
                    <a:lnTo>
                      <a:pt x="12171" y="10355"/>
                    </a:lnTo>
                    <a:lnTo>
                      <a:pt x="12208" y="11007"/>
                    </a:lnTo>
                    <a:lnTo>
                      <a:pt x="12213" y="11364"/>
                    </a:lnTo>
                    <a:lnTo>
                      <a:pt x="12208" y="11713"/>
                    </a:lnTo>
                    <a:lnTo>
                      <a:pt x="12171" y="12356"/>
                    </a:lnTo>
                    <a:lnTo>
                      <a:pt x="12096" y="12944"/>
                    </a:lnTo>
                    <a:lnTo>
                      <a:pt x="11987" y="13468"/>
                    </a:lnTo>
                    <a:lnTo>
                      <a:pt x="11917" y="13706"/>
                    </a:lnTo>
                    <a:lnTo>
                      <a:pt x="11842" y="13929"/>
                    </a:lnTo>
                    <a:lnTo>
                      <a:pt x="11681" y="14278"/>
                    </a:lnTo>
                    <a:lnTo>
                      <a:pt x="11508" y="14508"/>
                    </a:lnTo>
                    <a:lnTo>
                      <a:pt x="11319" y="14628"/>
                    </a:lnTo>
                    <a:lnTo>
                      <a:pt x="11217" y="14636"/>
                    </a:lnTo>
                    <a:lnTo>
                      <a:pt x="11116" y="14628"/>
                    </a:lnTo>
                    <a:lnTo>
                      <a:pt x="10927" y="14508"/>
                    </a:lnTo>
                    <a:lnTo>
                      <a:pt x="10751" y="14278"/>
                    </a:lnTo>
                    <a:lnTo>
                      <a:pt x="10590" y="13929"/>
                    </a:lnTo>
                    <a:lnTo>
                      <a:pt x="10518" y="13706"/>
                    </a:lnTo>
                    <a:lnTo>
                      <a:pt x="10445" y="13468"/>
                    </a:lnTo>
                    <a:lnTo>
                      <a:pt x="10336" y="12936"/>
                    </a:lnTo>
                    <a:lnTo>
                      <a:pt x="10263" y="12356"/>
                    </a:lnTo>
                    <a:lnTo>
                      <a:pt x="10230" y="11713"/>
                    </a:lnTo>
                    <a:lnTo>
                      <a:pt x="10230" y="11364"/>
                    </a:lnTo>
                    <a:lnTo>
                      <a:pt x="10232" y="11007"/>
                    </a:lnTo>
                    <a:lnTo>
                      <a:pt x="10266" y="10355"/>
                    </a:lnTo>
                    <a:lnTo>
                      <a:pt x="10339" y="9767"/>
                    </a:lnTo>
                    <a:lnTo>
                      <a:pt x="10447" y="9243"/>
                    </a:lnTo>
                    <a:lnTo>
                      <a:pt x="10518" y="9005"/>
                    </a:lnTo>
                    <a:lnTo>
                      <a:pt x="10590" y="8791"/>
                    </a:lnTo>
                    <a:lnTo>
                      <a:pt x="10751" y="8442"/>
                    </a:lnTo>
                    <a:lnTo>
                      <a:pt x="10927" y="8211"/>
                    </a:lnTo>
                    <a:lnTo>
                      <a:pt x="11119" y="8092"/>
                    </a:lnTo>
                    <a:lnTo>
                      <a:pt x="11220" y="8084"/>
                    </a:lnTo>
                    <a:close/>
                    <a:moveTo>
                      <a:pt x="17209" y="580"/>
                    </a:moveTo>
                    <a:lnTo>
                      <a:pt x="17209" y="16422"/>
                    </a:lnTo>
                    <a:lnTo>
                      <a:pt x="17984" y="16422"/>
                    </a:lnTo>
                    <a:lnTo>
                      <a:pt x="17984" y="580"/>
                    </a:lnTo>
                    <a:close/>
                    <a:moveTo>
                      <a:pt x="2634" y="0"/>
                    </a:moveTo>
                    <a:lnTo>
                      <a:pt x="2362" y="79"/>
                    </a:lnTo>
                    <a:lnTo>
                      <a:pt x="2097" y="231"/>
                    </a:lnTo>
                    <a:lnTo>
                      <a:pt x="1843" y="468"/>
                    </a:lnTo>
                    <a:lnTo>
                      <a:pt x="1599" y="770"/>
                    </a:lnTo>
                    <a:lnTo>
                      <a:pt x="1364" y="1160"/>
                    </a:lnTo>
                    <a:lnTo>
                      <a:pt x="1141" y="1620"/>
                    </a:lnTo>
                    <a:lnTo>
                      <a:pt x="926" y="2160"/>
                    </a:lnTo>
                    <a:lnTo>
                      <a:pt x="822" y="2461"/>
                    </a:lnTo>
                    <a:lnTo>
                      <a:pt x="721" y="2772"/>
                    </a:lnTo>
                    <a:lnTo>
                      <a:pt x="542" y="3414"/>
                    </a:lnTo>
                    <a:lnTo>
                      <a:pt x="386" y="4097"/>
                    </a:lnTo>
                    <a:lnTo>
                      <a:pt x="259" y="4805"/>
                    </a:lnTo>
                    <a:lnTo>
                      <a:pt x="156" y="5543"/>
                    </a:lnTo>
                    <a:lnTo>
                      <a:pt x="80" y="6313"/>
                    </a:lnTo>
                    <a:lnTo>
                      <a:pt x="29" y="7115"/>
                    </a:lnTo>
                    <a:lnTo>
                      <a:pt x="3" y="7941"/>
                    </a:lnTo>
                    <a:lnTo>
                      <a:pt x="0" y="8378"/>
                    </a:lnTo>
                    <a:lnTo>
                      <a:pt x="3" y="8807"/>
                    </a:lnTo>
                    <a:lnTo>
                      <a:pt x="29" y="9632"/>
                    </a:lnTo>
                    <a:lnTo>
                      <a:pt x="80" y="10435"/>
                    </a:lnTo>
                    <a:lnTo>
                      <a:pt x="156" y="11205"/>
                    </a:lnTo>
                    <a:lnTo>
                      <a:pt x="259" y="11951"/>
                    </a:lnTo>
                    <a:lnTo>
                      <a:pt x="386" y="12658"/>
                    </a:lnTo>
                    <a:lnTo>
                      <a:pt x="542" y="13333"/>
                    </a:lnTo>
                    <a:lnTo>
                      <a:pt x="721" y="13976"/>
                    </a:lnTo>
                    <a:lnTo>
                      <a:pt x="822" y="14294"/>
                    </a:lnTo>
                    <a:lnTo>
                      <a:pt x="926" y="14588"/>
                    </a:lnTo>
                    <a:lnTo>
                      <a:pt x="1141" y="15128"/>
                    </a:lnTo>
                    <a:lnTo>
                      <a:pt x="1364" y="15589"/>
                    </a:lnTo>
                    <a:lnTo>
                      <a:pt x="1599" y="15977"/>
                    </a:lnTo>
                    <a:lnTo>
                      <a:pt x="1843" y="16279"/>
                    </a:lnTo>
                    <a:lnTo>
                      <a:pt x="2097" y="16517"/>
                    </a:lnTo>
                    <a:lnTo>
                      <a:pt x="2362" y="16669"/>
                    </a:lnTo>
                    <a:lnTo>
                      <a:pt x="2634" y="16747"/>
                    </a:lnTo>
                    <a:lnTo>
                      <a:pt x="2777" y="16755"/>
                    </a:lnTo>
                    <a:lnTo>
                      <a:pt x="2922" y="16747"/>
                    </a:lnTo>
                    <a:lnTo>
                      <a:pt x="3202" y="16669"/>
                    </a:lnTo>
                    <a:lnTo>
                      <a:pt x="3466" y="16525"/>
                    </a:lnTo>
                    <a:lnTo>
                      <a:pt x="3720" y="16303"/>
                    </a:lnTo>
                    <a:lnTo>
                      <a:pt x="3959" y="16009"/>
                    </a:lnTo>
                    <a:lnTo>
                      <a:pt x="4182" y="15644"/>
                    </a:lnTo>
                    <a:lnTo>
                      <a:pt x="4392" y="15199"/>
                    </a:lnTo>
                    <a:lnTo>
                      <a:pt x="4589" y="14691"/>
                    </a:lnTo>
                    <a:lnTo>
                      <a:pt x="4682" y="14397"/>
                    </a:lnTo>
                    <a:lnTo>
                      <a:pt x="4760" y="14151"/>
                    </a:lnTo>
                    <a:lnTo>
                      <a:pt x="4902" y="13611"/>
                    </a:lnTo>
                    <a:lnTo>
                      <a:pt x="5022" y="13024"/>
                    </a:lnTo>
                    <a:lnTo>
                      <a:pt x="5125" y="12404"/>
                    </a:lnTo>
                    <a:lnTo>
                      <a:pt x="5206" y="11729"/>
                    </a:lnTo>
                    <a:lnTo>
                      <a:pt x="5265" y="11023"/>
                    </a:lnTo>
                    <a:lnTo>
                      <a:pt x="5307" y="10268"/>
                    </a:lnTo>
                    <a:lnTo>
                      <a:pt x="5327" y="9466"/>
                    </a:lnTo>
                    <a:lnTo>
                      <a:pt x="5330" y="9052"/>
                    </a:lnTo>
                    <a:lnTo>
                      <a:pt x="5327" y="8648"/>
                    </a:lnTo>
                    <a:lnTo>
                      <a:pt x="5307" y="7933"/>
                    </a:lnTo>
                    <a:lnTo>
                      <a:pt x="5291" y="7623"/>
                    </a:lnTo>
                    <a:lnTo>
                      <a:pt x="2777" y="7623"/>
                    </a:lnTo>
                    <a:lnTo>
                      <a:pt x="2777" y="9903"/>
                    </a:lnTo>
                    <a:lnTo>
                      <a:pt x="4560" y="9903"/>
                    </a:lnTo>
                    <a:lnTo>
                      <a:pt x="4539" y="10363"/>
                    </a:lnTo>
                    <a:lnTo>
                      <a:pt x="4469" y="11189"/>
                    </a:lnTo>
                    <a:lnTo>
                      <a:pt x="4366" y="11912"/>
                    </a:lnTo>
                    <a:lnTo>
                      <a:pt x="4233" y="12523"/>
                    </a:lnTo>
                    <a:lnTo>
                      <a:pt x="4156" y="12785"/>
                    </a:lnTo>
                    <a:lnTo>
                      <a:pt x="4086" y="12984"/>
                    </a:lnTo>
                    <a:lnTo>
                      <a:pt x="3940" y="13357"/>
                    </a:lnTo>
                    <a:lnTo>
                      <a:pt x="3785" y="13666"/>
                    </a:lnTo>
                    <a:lnTo>
                      <a:pt x="3622" y="13929"/>
                    </a:lnTo>
                    <a:lnTo>
                      <a:pt x="3448" y="14143"/>
                    </a:lnTo>
                    <a:lnTo>
                      <a:pt x="3266" y="14294"/>
                    </a:lnTo>
                    <a:lnTo>
                      <a:pt x="3077" y="14405"/>
                    </a:lnTo>
                    <a:lnTo>
                      <a:pt x="2878" y="14453"/>
                    </a:lnTo>
                    <a:lnTo>
                      <a:pt x="2777" y="14461"/>
                    </a:lnTo>
                    <a:lnTo>
                      <a:pt x="2673" y="14453"/>
                    </a:lnTo>
                    <a:lnTo>
                      <a:pt x="2476" y="14397"/>
                    </a:lnTo>
                    <a:lnTo>
                      <a:pt x="2287" y="14286"/>
                    </a:lnTo>
                    <a:lnTo>
                      <a:pt x="2105" y="14120"/>
                    </a:lnTo>
                    <a:lnTo>
                      <a:pt x="1931" y="13897"/>
                    </a:lnTo>
                    <a:lnTo>
                      <a:pt x="1766" y="13619"/>
                    </a:lnTo>
                    <a:lnTo>
                      <a:pt x="1607" y="13285"/>
                    </a:lnTo>
                    <a:lnTo>
                      <a:pt x="1457" y="12896"/>
                    </a:lnTo>
                    <a:lnTo>
                      <a:pt x="1384" y="12681"/>
                    </a:lnTo>
                    <a:lnTo>
                      <a:pt x="1314" y="12460"/>
                    </a:lnTo>
                    <a:lnTo>
                      <a:pt x="1190" y="11991"/>
                    </a:lnTo>
                    <a:lnTo>
                      <a:pt x="1084" y="11499"/>
                    </a:lnTo>
                    <a:lnTo>
                      <a:pt x="995" y="10983"/>
                    </a:lnTo>
                    <a:lnTo>
                      <a:pt x="923" y="10443"/>
                    </a:lnTo>
                    <a:lnTo>
                      <a:pt x="871" y="9887"/>
                    </a:lnTo>
                    <a:lnTo>
                      <a:pt x="835" y="9299"/>
                    </a:lnTo>
                    <a:lnTo>
                      <a:pt x="817" y="8687"/>
                    </a:lnTo>
                    <a:lnTo>
                      <a:pt x="814" y="8378"/>
                    </a:lnTo>
                    <a:lnTo>
                      <a:pt x="817" y="8060"/>
                    </a:lnTo>
                    <a:lnTo>
                      <a:pt x="835" y="7449"/>
                    </a:lnTo>
                    <a:lnTo>
                      <a:pt x="871" y="6861"/>
                    </a:lnTo>
                    <a:lnTo>
                      <a:pt x="923" y="6305"/>
                    </a:lnTo>
                    <a:lnTo>
                      <a:pt x="995" y="5765"/>
                    </a:lnTo>
                    <a:lnTo>
                      <a:pt x="1084" y="5249"/>
                    </a:lnTo>
                    <a:lnTo>
                      <a:pt x="1190" y="4757"/>
                    </a:lnTo>
                    <a:lnTo>
                      <a:pt x="1314" y="4288"/>
                    </a:lnTo>
                    <a:lnTo>
                      <a:pt x="1384" y="4066"/>
                    </a:lnTo>
                    <a:lnTo>
                      <a:pt x="1457" y="3852"/>
                    </a:lnTo>
                    <a:lnTo>
                      <a:pt x="1607" y="3462"/>
                    </a:lnTo>
                    <a:lnTo>
                      <a:pt x="1766" y="3129"/>
                    </a:lnTo>
                    <a:lnTo>
                      <a:pt x="1931" y="2851"/>
                    </a:lnTo>
                    <a:lnTo>
                      <a:pt x="2105" y="2628"/>
                    </a:lnTo>
                    <a:lnTo>
                      <a:pt x="2287" y="2461"/>
                    </a:lnTo>
                    <a:lnTo>
                      <a:pt x="2476" y="2350"/>
                    </a:lnTo>
                    <a:lnTo>
                      <a:pt x="2673" y="2295"/>
                    </a:lnTo>
                    <a:lnTo>
                      <a:pt x="2777" y="2287"/>
                    </a:lnTo>
                    <a:lnTo>
                      <a:pt x="2872" y="2295"/>
                    </a:lnTo>
                    <a:lnTo>
                      <a:pt x="3062" y="2342"/>
                    </a:lnTo>
                    <a:lnTo>
                      <a:pt x="3243" y="2445"/>
                    </a:lnTo>
                    <a:lnTo>
                      <a:pt x="3417" y="2597"/>
                    </a:lnTo>
                    <a:lnTo>
                      <a:pt x="3585" y="2804"/>
                    </a:lnTo>
                    <a:lnTo>
                      <a:pt x="3749" y="3057"/>
                    </a:lnTo>
                    <a:lnTo>
                      <a:pt x="3904" y="3367"/>
                    </a:lnTo>
                    <a:lnTo>
                      <a:pt x="4052" y="3724"/>
                    </a:lnTo>
                    <a:lnTo>
                      <a:pt x="4125" y="3930"/>
                    </a:lnTo>
                    <a:lnTo>
                      <a:pt x="4648" y="2303"/>
                    </a:lnTo>
                    <a:lnTo>
                      <a:pt x="4550" y="2017"/>
                    </a:lnTo>
                    <a:lnTo>
                      <a:pt x="4342" y="1509"/>
                    </a:lnTo>
                    <a:lnTo>
                      <a:pt x="4127" y="1080"/>
                    </a:lnTo>
                    <a:lnTo>
                      <a:pt x="3904" y="723"/>
                    </a:lnTo>
                    <a:lnTo>
                      <a:pt x="3668" y="429"/>
                    </a:lnTo>
                    <a:lnTo>
                      <a:pt x="3427" y="215"/>
                    </a:lnTo>
                    <a:lnTo>
                      <a:pt x="3173" y="71"/>
                    </a:lnTo>
                    <a:lnTo>
                      <a:pt x="2911" y="0"/>
                    </a:lnTo>
                    <a:close/>
                    <a:moveTo>
                      <a:pt x="7269" y="5971"/>
                    </a:moveTo>
                    <a:lnTo>
                      <a:pt x="7090" y="6019"/>
                    </a:lnTo>
                    <a:lnTo>
                      <a:pt x="6919" y="6122"/>
                    </a:lnTo>
                    <a:lnTo>
                      <a:pt x="6756" y="6266"/>
                    </a:lnTo>
                    <a:lnTo>
                      <a:pt x="6600" y="6456"/>
                    </a:lnTo>
                    <a:lnTo>
                      <a:pt x="6450" y="6694"/>
                    </a:lnTo>
                    <a:lnTo>
                      <a:pt x="6307" y="6980"/>
                    </a:lnTo>
                    <a:lnTo>
                      <a:pt x="6173" y="7322"/>
                    </a:lnTo>
                    <a:lnTo>
                      <a:pt x="6105" y="7512"/>
                    </a:lnTo>
                    <a:lnTo>
                      <a:pt x="6043" y="7703"/>
                    </a:lnTo>
                    <a:lnTo>
                      <a:pt x="5932" y="8115"/>
                    </a:lnTo>
                    <a:lnTo>
                      <a:pt x="5835" y="8552"/>
                    </a:lnTo>
                    <a:lnTo>
                      <a:pt x="5755" y="9005"/>
                    </a:lnTo>
                    <a:lnTo>
                      <a:pt x="5693" y="9490"/>
                    </a:lnTo>
                    <a:lnTo>
                      <a:pt x="5644" y="9990"/>
                    </a:lnTo>
                    <a:lnTo>
                      <a:pt x="5613" y="10522"/>
                    </a:lnTo>
                    <a:lnTo>
                      <a:pt x="5597" y="11078"/>
                    </a:lnTo>
                    <a:lnTo>
                      <a:pt x="5594" y="11364"/>
                    </a:lnTo>
                    <a:lnTo>
                      <a:pt x="5597" y="11649"/>
                    </a:lnTo>
                    <a:lnTo>
                      <a:pt x="5613" y="12197"/>
                    </a:lnTo>
                    <a:lnTo>
                      <a:pt x="5644" y="12729"/>
                    </a:lnTo>
                    <a:lnTo>
                      <a:pt x="5690" y="13237"/>
                    </a:lnTo>
                    <a:lnTo>
                      <a:pt x="5755" y="13714"/>
                    </a:lnTo>
                    <a:lnTo>
                      <a:pt x="5835" y="14175"/>
                    </a:lnTo>
                    <a:lnTo>
                      <a:pt x="5932" y="14604"/>
                    </a:lnTo>
                    <a:lnTo>
                      <a:pt x="6043" y="15017"/>
                    </a:lnTo>
                    <a:lnTo>
                      <a:pt x="6105" y="15215"/>
                    </a:lnTo>
                    <a:lnTo>
                      <a:pt x="6173" y="15398"/>
                    </a:lnTo>
                    <a:lnTo>
                      <a:pt x="6307" y="15739"/>
                    </a:lnTo>
                    <a:lnTo>
                      <a:pt x="6450" y="16025"/>
                    </a:lnTo>
                    <a:lnTo>
                      <a:pt x="6600" y="16263"/>
                    </a:lnTo>
                    <a:lnTo>
                      <a:pt x="6756" y="16462"/>
                    </a:lnTo>
                    <a:lnTo>
                      <a:pt x="6919" y="16605"/>
                    </a:lnTo>
                    <a:lnTo>
                      <a:pt x="7090" y="16700"/>
                    </a:lnTo>
                    <a:lnTo>
                      <a:pt x="7269" y="16747"/>
                    </a:lnTo>
                    <a:lnTo>
                      <a:pt x="7360" y="16755"/>
                    </a:lnTo>
                    <a:lnTo>
                      <a:pt x="7453" y="16747"/>
                    </a:lnTo>
                    <a:lnTo>
                      <a:pt x="7629" y="16700"/>
                    </a:lnTo>
                    <a:lnTo>
                      <a:pt x="7800" y="16605"/>
                    </a:lnTo>
                    <a:lnTo>
                      <a:pt x="7964" y="16462"/>
                    </a:lnTo>
                    <a:lnTo>
                      <a:pt x="8122" y="16271"/>
                    </a:lnTo>
                    <a:lnTo>
                      <a:pt x="8270" y="16033"/>
                    </a:lnTo>
                    <a:lnTo>
                      <a:pt x="8415" y="15739"/>
                    </a:lnTo>
                    <a:lnTo>
                      <a:pt x="8550" y="15406"/>
                    </a:lnTo>
                    <a:lnTo>
                      <a:pt x="8615" y="15215"/>
                    </a:lnTo>
                    <a:lnTo>
                      <a:pt x="8677" y="15017"/>
                    </a:lnTo>
                    <a:lnTo>
                      <a:pt x="8791" y="14604"/>
                    </a:lnTo>
                    <a:lnTo>
                      <a:pt x="8887" y="14175"/>
                    </a:lnTo>
                    <a:lnTo>
                      <a:pt x="8967" y="13714"/>
                    </a:lnTo>
                    <a:lnTo>
                      <a:pt x="9032" y="13237"/>
                    </a:lnTo>
                    <a:lnTo>
                      <a:pt x="9079" y="12729"/>
                    </a:lnTo>
                    <a:lnTo>
                      <a:pt x="9110" y="12197"/>
                    </a:lnTo>
                    <a:lnTo>
                      <a:pt x="9125" y="11649"/>
                    </a:lnTo>
                    <a:lnTo>
                      <a:pt x="9128" y="11364"/>
                    </a:lnTo>
                    <a:lnTo>
                      <a:pt x="9125" y="11078"/>
                    </a:lnTo>
                    <a:lnTo>
                      <a:pt x="9110" y="10522"/>
                    </a:lnTo>
                    <a:lnTo>
                      <a:pt x="9079" y="9990"/>
                    </a:lnTo>
                    <a:lnTo>
                      <a:pt x="9029" y="9490"/>
                    </a:lnTo>
                    <a:lnTo>
                      <a:pt x="8967" y="9005"/>
                    </a:lnTo>
                    <a:lnTo>
                      <a:pt x="8887" y="8552"/>
                    </a:lnTo>
                    <a:lnTo>
                      <a:pt x="8791" y="8115"/>
                    </a:lnTo>
                    <a:lnTo>
                      <a:pt x="8677" y="7703"/>
                    </a:lnTo>
                    <a:lnTo>
                      <a:pt x="8615" y="7512"/>
                    </a:lnTo>
                    <a:lnTo>
                      <a:pt x="8550" y="7322"/>
                    </a:lnTo>
                    <a:lnTo>
                      <a:pt x="8415" y="6988"/>
                    </a:lnTo>
                    <a:lnTo>
                      <a:pt x="8270" y="6702"/>
                    </a:lnTo>
                    <a:lnTo>
                      <a:pt x="8122" y="6456"/>
                    </a:lnTo>
                    <a:lnTo>
                      <a:pt x="7964" y="6266"/>
                    </a:lnTo>
                    <a:lnTo>
                      <a:pt x="7800" y="6122"/>
                    </a:lnTo>
                    <a:lnTo>
                      <a:pt x="7629" y="6027"/>
                    </a:lnTo>
                    <a:lnTo>
                      <a:pt x="7453" y="5979"/>
                    </a:lnTo>
                    <a:lnTo>
                      <a:pt x="7360" y="5971"/>
                    </a:lnTo>
                    <a:close/>
                    <a:moveTo>
                      <a:pt x="11122" y="5971"/>
                    </a:moveTo>
                    <a:lnTo>
                      <a:pt x="10945" y="6019"/>
                    </a:lnTo>
                    <a:lnTo>
                      <a:pt x="10774" y="6122"/>
                    </a:lnTo>
                    <a:lnTo>
                      <a:pt x="10611" y="6266"/>
                    </a:lnTo>
                    <a:lnTo>
                      <a:pt x="10453" y="6456"/>
                    </a:lnTo>
                    <a:lnTo>
                      <a:pt x="10302" y="6694"/>
                    </a:lnTo>
                    <a:lnTo>
                      <a:pt x="10160" y="6980"/>
                    </a:lnTo>
                    <a:lnTo>
                      <a:pt x="10025" y="7322"/>
                    </a:lnTo>
                    <a:lnTo>
                      <a:pt x="9960" y="7512"/>
                    </a:lnTo>
                    <a:lnTo>
                      <a:pt x="9898" y="7703"/>
                    </a:lnTo>
                    <a:lnTo>
                      <a:pt x="9786" y="8115"/>
                    </a:lnTo>
                    <a:lnTo>
                      <a:pt x="9691" y="8552"/>
                    </a:lnTo>
                    <a:lnTo>
                      <a:pt x="9610" y="9005"/>
                    </a:lnTo>
                    <a:lnTo>
                      <a:pt x="9545" y="9490"/>
                    </a:lnTo>
                    <a:lnTo>
                      <a:pt x="9496" y="9990"/>
                    </a:lnTo>
                    <a:lnTo>
                      <a:pt x="9465" y="10522"/>
                    </a:lnTo>
                    <a:lnTo>
                      <a:pt x="9449" y="11078"/>
                    </a:lnTo>
                    <a:lnTo>
                      <a:pt x="9447" y="11364"/>
                    </a:lnTo>
                    <a:lnTo>
                      <a:pt x="9449" y="11649"/>
                    </a:lnTo>
                    <a:lnTo>
                      <a:pt x="9465" y="12197"/>
                    </a:lnTo>
                    <a:lnTo>
                      <a:pt x="9496" y="12729"/>
                    </a:lnTo>
                    <a:lnTo>
                      <a:pt x="9545" y="13237"/>
                    </a:lnTo>
                    <a:lnTo>
                      <a:pt x="9607" y="13714"/>
                    </a:lnTo>
                    <a:lnTo>
                      <a:pt x="9688" y="14175"/>
                    </a:lnTo>
                    <a:lnTo>
                      <a:pt x="9784" y="14604"/>
                    </a:lnTo>
                    <a:lnTo>
                      <a:pt x="9895" y="15017"/>
                    </a:lnTo>
                    <a:lnTo>
                      <a:pt x="9960" y="15215"/>
                    </a:lnTo>
                    <a:lnTo>
                      <a:pt x="10025" y="15398"/>
                    </a:lnTo>
                    <a:lnTo>
                      <a:pt x="10160" y="15739"/>
                    </a:lnTo>
                    <a:lnTo>
                      <a:pt x="10302" y="16025"/>
                    </a:lnTo>
                    <a:lnTo>
                      <a:pt x="10453" y="16263"/>
                    </a:lnTo>
                    <a:lnTo>
                      <a:pt x="10611" y="16462"/>
                    </a:lnTo>
                    <a:lnTo>
                      <a:pt x="10774" y="16605"/>
                    </a:lnTo>
                    <a:lnTo>
                      <a:pt x="10945" y="16700"/>
                    </a:lnTo>
                    <a:lnTo>
                      <a:pt x="11122" y="16747"/>
                    </a:lnTo>
                    <a:lnTo>
                      <a:pt x="11215" y="16755"/>
                    </a:lnTo>
                    <a:lnTo>
                      <a:pt x="11306" y="16747"/>
                    </a:lnTo>
                    <a:lnTo>
                      <a:pt x="11482" y="16700"/>
                    </a:lnTo>
                    <a:lnTo>
                      <a:pt x="11653" y="16605"/>
                    </a:lnTo>
                    <a:lnTo>
                      <a:pt x="11816" y="16462"/>
                    </a:lnTo>
                    <a:lnTo>
                      <a:pt x="11975" y="16271"/>
                    </a:lnTo>
                    <a:lnTo>
                      <a:pt x="12125" y="16033"/>
                    </a:lnTo>
                    <a:lnTo>
                      <a:pt x="12267" y="15739"/>
                    </a:lnTo>
                    <a:lnTo>
                      <a:pt x="12402" y="15406"/>
                    </a:lnTo>
                    <a:lnTo>
                      <a:pt x="12467" y="15215"/>
                    </a:lnTo>
                    <a:lnTo>
                      <a:pt x="12532" y="15017"/>
                    </a:lnTo>
                    <a:lnTo>
                      <a:pt x="12643" y="14604"/>
                    </a:lnTo>
                    <a:lnTo>
                      <a:pt x="12739" y="14175"/>
                    </a:lnTo>
                    <a:lnTo>
                      <a:pt x="12819" y="13714"/>
                    </a:lnTo>
                    <a:lnTo>
                      <a:pt x="12884" y="13237"/>
                    </a:lnTo>
                    <a:lnTo>
                      <a:pt x="12931" y="12729"/>
                    </a:lnTo>
                    <a:lnTo>
                      <a:pt x="12965" y="12197"/>
                    </a:lnTo>
                    <a:lnTo>
                      <a:pt x="12978" y="11649"/>
                    </a:lnTo>
                    <a:lnTo>
                      <a:pt x="12980" y="11364"/>
                    </a:lnTo>
                    <a:lnTo>
                      <a:pt x="12978" y="11078"/>
                    </a:lnTo>
                    <a:lnTo>
                      <a:pt x="12962" y="10522"/>
                    </a:lnTo>
                    <a:lnTo>
                      <a:pt x="12931" y="9990"/>
                    </a:lnTo>
                    <a:lnTo>
                      <a:pt x="12882" y="9490"/>
                    </a:lnTo>
                    <a:lnTo>
                      <a:pt x="12819" y="9005"/>
                    </a:lnTo>
                    <a:lnTo>
                      <a:pt x="12739" y="8552"/>
                    </a:lnTo>
                    <a:lnTo>
                      <a:pt x="12643" y="8115"/>
                    </a:lnTo>
                    <a:lnTo>
                      <a:pt x="12532" y="7703"/>
                    </a:lnTo>
                    <a:lnTo>
                      <a:pt x="12402" y="7322"/>
                    </a:lnTo>
                    <a:lnTo>
                      <a:pt x="12267" y="6988"/>
                    </a:lnTo>
                    <a:lnTo>
                      <a:pt x="12125" y="6702"/>
                    </a:lnTo>
                    <a:lnTo>
                      <a:pt x="11975" y="6456"/>
                    </a:lnTo>
                    <a:lnTo>
                      <a:pt x="11816" y="6266"/>
                    </a:lnTo>
                    <a:lnTo>
                      <a:pt x="11653" y="6122"/>
                    </a:lnTo>
                    <a:lnTo>
                      <a:pt x="11482" y="6027"/>
                    </a:lnTo>
                    <a:lnTo>
                      <a:pt x="11306" y="5979"/>
                    </a:lnTo>
                    <a:lnTo>
                      <a:pt x="11215" y="5971"/>
                    </a:lnTo>
                    <a:close/>
                    <a:moveTo>
                      <a:pt x="19928" y="5971"/>
                    </a:moveTo>
                    <a:lnTo>
                      <a:pt x="19762" y="6019"/>
                    </a:lnTo>
                    <a:lnTo>
                      <a:pt x="19601" y="6114"/>
                    </a:lnTo>
                    <a:lnTo>
                      <a:pt x="19448" y="6258"/>
                    </a:lnTo>
                    <a:lnTo>
                      <a:pt x="19301" y="6448"/>
                    </a:lnTo>
                    <a:lnTo>
                      <a:pt x="19161" y="6686"/>
                    </a:lnTo>
                    <a:lnTo>
                      <a:pt x="19026" y="6964"/>
                    </a:lnTo>
                    <a:lnTo>
                      <a:pt x="18899" y="7298"/>
                    </a:lnTo>
                    <a:lnTo>
                      <a:pt x="18839" y="7480"/>
                    </a:lnTo>
                    <a:lnTo>
                      <a:pt x="18779" y="7671"/>
                    </a:lnTo>
                    <a:lnTo>
                      <a:pt x="18673" y="8076"/>
                    </a:lnTo>
                    <a:lnTo>
                      <a:pt x="18583" y="8513"/>
                    </a:lnTo>
                    <a:lnTo>
                      <a:pt x="18507" y="8966"/>
                    </a:lnTo>
                    <a:lnTo>
                      <a:pt x="18448" y="9450"/>
                    </a:lnTo>
                    <a:lnTo>
                      <a:pt x="18404" y="9966"/>
                    </a:lnTo>
                    <a:lnTo>
                      <a:pt x="18372" y="10506"/>
                    </a:lnTo>
                    <a:lnTo>
                      <a:pt x="18357" y="11070"/>
                    </a:lnTo>
                    <a:lnTo>
                      <a:pt x="18357" y="11649"/>
                    </a:lnTo>
                    <a:lnTo>
                      <a:pt x="18372" y="12197"/>
                    </a:lnTo>
                    <a:lnTo>
                      <a:pt x="18404" y="12721"/>
                    </a:lnTo>
                    <a:lnTo>
                      <a:pt x="18450" y="13229"/>
                    </a:lnTo>
                    <a:lnTo>
                      <a:pt x="18513" y="13706"/>
                    </a:lnTo>
                    <a:lnTo>
                      <a:pt x="18590" y="14167"/>
                    </a:lnTo>
                    <a:lnTo>
                      <a:pt x="18684" y="14596"/>
                    </a:lnTo>
                    <a:lnTo>
                      <a:pt x="18792" y="15009"/>
                    </a:lnTo>
                    <a:lnTo>
                      <a:pt x="18855" y="15207"/>
                    </a:lnTo>
                    <a:lnTo>
                      <a:pt x="18917" y="15390"/>
                    </a:lnTo>
                    <a:lnTo>
                      <a:pt x="19052" y="15731"/>
                    </a:lnTo>
                    <a:lnTo>
                      <a:pt x="19192" y="16025"/>
                    </a:lnTo>
                    <a:lnTo>
                      <a:pt x="19339" y="16263"/>
                    </a:lnTo>
                    <a:lnTo>
                      <a:pt x="19495" y="16454"/>
                    </a:lnTo>
                    <a:lnTo>
                      <a:pt x="19658" y="16605"/>
                    </a:lnTo>
                    <a:lnTo>
                      <a:pt x="19829" y="16700"/>
                    </a:lnTo>
                    <a:lnTo>
                      <a:pt x="20008" y="16747"/>
                    </a:lnTo>
                    <a:lnTo>
                      <a:pt x="20102" y="16755"/>
                    </a:lnTo>
                    <a:lnTo>
                      <a:pt x="20234" y="16747"/>
                    </a:lnTo>
                    <a:lnTo>
                      <a:pt x="20480" y="16653"/>
                    </a:lnTo>
                    <a:lnTo>
                      <a:pt x="20703" y="16470"/>
                    </a:lnTo>
                    <a:lnTo>
                      <a:pt x="20905" y="16200"/>
                    </a:lnTo>
                    <a:lnTo>
                      <a:pt x="20996" y="16025"/>
                    </a:lnTo>
                    <a:lnTo>
                      <a:pt x="21087" y="15842"/>
                    </a:lnTo>
                    <a:lnTo>
                      <a:pt x="21250" y="15445"/>
                    </a:lnTo>
                    <a:lnTo>
                      <a:pt x="21393" y="15033"/>
                    </a:lnTo>
                    <a:lnTo>
                      <a:pt x="21512" y="14596"/>
                    </a:lnTo>
                    <a:lnTo>
                      <a:pt x="21564" y="14373"/>
                    </a:lnTo>
                    <a:lnTo>
                      <a:pt x="20965" y="13150"/>
                    </a:lnTo>
                    <a:lnTo>
                      <a:pt x="20924" y="13333"/>
                    </a:lnTo>
                    <a:lnTo>
                      <a:pt x="20833" y="13658"/>
                    </a:lnTo>
                    <a:lnTo>
                      <a:pt x="20737" y="13937"/>
                    </a:lnTo>
                    <a:lnTo>
                      <a:pt x="20636" y="14167"/>
                    </a:lnTo>
                    <a:lnTo>
                      <a:pt x="20527" y="14357"/>
                    </a:lnTo>
                    <a:lnTo>
                      <a:pt x="20413" y="14493"/>
                    </a:lnTo>
                    <a:lnTo>
                      <a:pt x="20293" y="14588"/>
                    </a:lnTo>
                    <a:lnTo>
                      <a:pt x="20166" y="14636"/>
                    </a:lnTo>
                    <a:lnTo>
                      <a:pt x="20027" y="14636"/>
                    </a:lnTo>
                    <a:lnTo>
                      <a:pt x="19892" y="14580"/>
                    </a:lnTo>
                    <a:lnTo>
                      <a:pt x="19767" y="14477"/>
                    </a:lnTo>
                    <a:lnTo>
                      <a:pt x="19651" y="14325"/>
                    </a:lnTo>
                    <a:lnTo>
                      <a:pt x="19544" y="14120"/>
                    </a:lnTo>
                    <a:lnTo>
                      <a:pt x="19446" y="13865"/>
                    </a:lnTo>
                    <a:lnTo>
                      <a:pt x="19360" y="13556"/>
                    </a:lnTo>
                    <a:lnTo>
                      <a:pt x="19282" y="13198"/>
                    </a:lnTo>
                    <a:lnTo>
                      <a:pt x="19246" y="13000"/>
                    </a:lnTo>
                    <a:lnTo>
                      <a:pt x="21600" y="10022"/>
                    </a:lnTo>
                    <a:lnTo>
                      <a:pt x="21520" y="9410"/>
                    </a:lnTo>
                    <a:lnTo>
                      <a:pt x="21486" y="9140"/>
                    </a:lnTo>
                    <a:lnTo>
                      <a:pt x="21398" y="8608"/>
                    </a:lnTo>
                    <a:lnTo>
                      <a:pt x="21346" y="8346"/>
                    </a:lnTo>
                    <a:lnTo>
                      <a:pt x="21291" y="8076"/>
                    </a:lnTo>
                    <a:lnTo>
                      <a:pt x="21149" y="7536"/>
                    </a:lnTo>
                    <a:lnTo>
                      <a:pt x="21061" y="7250"/>
                    </a:lnTo>
                    <a:lnTo>
                      <a:pt x="21017" y="7115"/>
                    </a:lnTo>
                    <a:lnTo>
                      <a:pt x="20913" y="6853"/>
                    </a:lnTo>
                    <a:lnTo>
                      <a:pt x="20799" y="6623"/>
                    </a:lnTo>
                    <a:lnTo>
                      <a:pt x="20675" y="6424"/>
                    </a:lnTo>
                    <a:lnTo>
                      <a:pt x="20607" y="6329"/>
                    </a:lnTo>
                    <a:lnTo>
                      <a:pt x="20540" y="6242"/>
                    </a:lnTo>
                    <a:lnTo>
                      <a:pt x="20397" y="6106"/>
                    </a:lnTo>
                    <a:lnTo>
                      <a:pt x="20249" y="6019"/>
                    </a:lnTo>
                    <a:lnTo>
                      <a:pt x="20094" y="5971"/>
                    </a:lnTo>
                    <a:close/>
                    <a:moveTo>
                      <a:pt x="14992" y="5979"/>
                    </a:moveTo>
                    <a:lnTo>
                      <a:pt x="14909" y="5987"/>
                    </a:lnTo>
                    <a:lnTo>
                      <a:pt x="14746" y="6035"/>
                    </a:lnTo>
                    <a:lnTo>
                      <a:pt x="14588" y="6130"/>
                    </a:lnTo>
                    <a:lnTo>
                      <a:pt x="14435" y="6281"/>
                    </a:lnTo>
                    <a:lnTo>
                      <a:pt x="14287" y="6479"/>
                    </a:lnTo>
                    <a:lnTo>
                      <a:pt x="14144" y="6726"/>
                    </a:lnTo>
                    <a:lnTo>
                      <a:pt x="14007" y="7019"/>
                    </a:lnTo>
                    <a:lnTo>
                      <a:pt x="13877" y="7370"/>
                    </a:lnTo>
                    <a:lnTo>
                      <a:pt x="13813" y="7559"/>
                    </a:lnTo>
                    <a:lnTo>
                      <a:pt x="13750" y="7758"/>
                    </a:lnTo>
                    <a:lnTo>
                      <a:pt x="13639" y="8179"/>
                    </a:lnTo>
                    <a:lnTo>
                      <a:pt x="13545" y="8616"/>
                    </a:lnTo>
                    <a:lnTo>
                      <a:pt x="13465" y="9076"/>
                    </a:lnTo>
                    <a:lnTo>
                      <a:pt x="13403" y="9553"/>
                    </a:lnTo>
                    <a:lnTo>
                      <a:pt x="13356" y="10053"/>
                    </a:lnTo>
                    <a:lnTo>
                      <a:pt x="13325" y="10569"/>
                    </a:lnTo>
                    <a:lnTo>
                      <a:pt x="13309" y="11109"/>
                    </a:lnTo>
                    <a:lnTo>
                      <a:pt x="13307" y="11396"/>
                    </a:lnTo>
                    <a:lnTo>
                      <a:pt x="13309" y="11665"/>
                    </a:lnTo>
                    <a:lnTo>
                      <a:pt x="13325" y="12205"/>
                    </a:lnTo>
                    <a:lnTo>
                      <a:pt x="13356" y="12721"/>
                    </a:lnTo>
                    <a:lnTo>
                      <a:pt x="13403" y="13214"/>
                    </a:lnTo>
                    <a:lnTo>
                      <a:pt x="13465" y="13690"/>
                    </a:lnTo>
                    <a:lnTo>
                      <a:pt x="13545" y="14143"/>
                    </a:lnTo>
                    <a:lnTo>
                      <a:pt x="13639" y="14580"/>
                    </a:lnTo>
                    <a:lnTo>
                      <a:pt x="13750" y="14993"/>
                    </a:lnTo>
                    <a:lnTo>
                      <a:pt x="13813" y="15191"/>
                    </a:lnTo>
                    <a:lnTo>
                      <a:pt x="13877" y="15382"/>
                    </a:lnTo>
                    <a:lnTo>
                      <a:pt x="14007" y="15723"/>
                    </a:lnTo>
                    <a:lnTo>
                      <a:pt x="14144" y="16017"/>
                    </a:lnTo>
                    <a:lnTo>
                      <a:pt x="14287" y="16263"/>
                    </a:lnTo>
                    <a:lnTo>
                      <a:pt x="14435" y="16462"/>
                    </a:lnTo>
                    <a:lnTo>
                      <a:pt x="14588" y="16613"/>
                    </a:lnTo>
                    <a:lnTo>
                      <a:pt x="14746" y="16708"/>
                    </a:lnTo>
                    <a:lnTo>
                      <a:pt x="14909" y="16755"/>
                    </a:lnTo>
                    <a:lnTo>
                      <a:pt x="14992" y="16763"/>
                    </a:lnTo>
                    <a:lnTo>
                      <a:pt x="15067" y="16755"/>
                    </a:lnTo>
                    <a:lnTo>
                      <a:pt x="15207" y="16724"/>
                    </a:lnTo>
                    <a:lnTo>
                      <a:pt x="15339" y="16645"/>
                    </a:lnTo>
                    <a:lnTo>
                      <a:pt x="15464" y="16533"/>
                    </a:lnTo>
                    <a:lnTo>
                      <a:pt x="15580" y="16374"/>
                    </a:lnTo>
                    <a:lnTo>
                      <a:pt x="15689" y="16184"/>
                    </a:lnTo>
                    <a:lnTo>
                      <a:pt x="15788" y="15954"/>
                    </a:lnTo>
                    <a:lnTo>
                      <a:pt x="15879" y="15692"/>
                    </a:lnTo>
                    <a:lnTo>
                      <a:pt x="15920" y="15541"/>
                    </a:lnTo>
                    <a:lnTo>
                      <a:pt x="15946" y="15541"/>
                    </a:lnTo>
                    <a:lnTo>
                      <a:pt x="15946" y="16319"/>
                    </a:lnTo>
                    <a:lnTo>
                      <a:pt x="15941" y="16693"/>
                    </a:lnTo>
                    <a:lnTo>
                      <a:pt x="15910" y="17367"/>
                    </a:lnTo>
                    <a:lnTo>
                      <a:pt x="15848" y="17955"/>
                    </a:lnTo>
                    <a:lnTo>
                      <a:pt x="15754" y="18455"/>
                    </a:lnTo>
                    <a:lnTo>
                      <a:pt x="15694" y="18670"/>
                    </a:lnTo>
                    <a:lnTo>
                      <a:pt x="15630" y="18860"/>
                    </a:lnTo>
                    <a:lnTo>
                      <a:pt x="15482" y="19170"/>
                    </a:lnTo>
                    <a:lnTo>
                      <a:pt x="15308" y="19368"/>
                    </a:lnTo>
                    <a:lnTo>
                      <a:pt x="15114" y="19471"/>
                    </a:lnTo>
                    <a:lnTo>
                      <a:pt x="15005" y="19479"/>
                    </a:lnTo>
                    <a:lnTo>
                      <a:pt x="14925" y="19471"/>
                    </a:lnTo>
                    <a:lnTo>
                      <a:pt x="14774" y="19400"/>
                    </a:lnTo>
                    <a:lnTo>
                      <a:pt x="14634" y="19258"/>
                    </a:lnTo>
                    <a:lnTo>
                      <a:pt x="14510" y="19043"/>
                    </a:lnTo>
                    <a:lnTo>
                      <a:pt x="14450" y="18907"/>
                    </a:lnTo>
                    <a:lnTo>
                      <a:pt x="14396" y="18757"/>
                    </a:lnTo>
                    <a:lnTo>
                      <a:pt x="14297" y="18447"/>
                    </a:lnTo>
                    <a:lnTo>
                      <a:pt x="14214" y="18106"/>
                    </a:lnTo>
                    <a:lnTo>
                      <a:pt x="14144" y="17748"/>
                    </a:lnTo>
                    <a:lnTo>
                      <a:pt x="14118" y="17558"/>
                    </a:lnTo>
                    <a:lnTo>
                      <a:pt x="13444" y="18407"/>
                    </a:lnTo>
                    <a:lnTo>
                      <a:pt x="13488" y="18725"/>
                    </a:lnTo>
                    <a:lnTo>
                      <a:pt x="13605" y="19320"/>
                    </a:lnTo>
                    <a:lnTo>
                      <a:pt x="13748" y="19876"/>
                    </a:lnTo>
                    <a:lnTo>
                      <a:pt x="13919" y="20392"/>
                    </a:lnTo>
                    <a:lnTo>
                      <a:pt x="14017" y="20631"/>
                    </a:lnTo>
                    <a:lnTo>
                      <a:pt x="14118" y="20861"/>
                    </a:lnTo>
                    <a:lnTo>
                      <a:pt x="14341" y="21227"/>
                    </a:lnTo>
                    <a:lnTo>
                      <a:pt x="14588" y="21464"/>
                    </a:lnTo>
                    <a:lnTo>
                      <a:pt x="14857" y="21584"/>
                    </a:lnTo>
                    <a:lnTo>
                      <a:pt x="15002" y="21600"/>
                    </a:lnTo>
                    <a:lnTo>
                      <a:pt x="15093" y="21592"/>
                    </a:lnTo>
                    <a:lnTo>
                      <a:pt x="15267" y="21552"/>
                    </a:lnTo>
                    <a:lnTo>
                      <a:pt x="15435" y="21464"/>
                    </a:lnTo>
                    <a:lnTo>
                      <a:pt x="15593" y="21330"/>
                    </a:lnTo>
                    <a:lnTo>
                      <a:pt x="15744" y="21155"/>
                    </a:lnTo>
                    <a:lnTo>
                      <a:pt x="15886" y="20940"/>
                    </a:lnTo>
                    <a:lnTo>
                      <a:pt x="16021" y="20679"/>
                    </a:lnTo>
                    <a:lnTo>
                      <a:pt x="16148" y="20376"/>
                    </a:lnTo>
                    <a:lnTo>
                      <a:pt x="16208" y="20210"/>
                    </a:lnTo>
                    <a:lnTo>
                      <a:pt x="16265" y="20027"/>
                    </a:lnTo>
                    <a:lnTo>
                      <a:pt x="16369" y="19630"/>
                    </a:lnTo>
                    <a:lnTo>
                      <a:pt x="16457" y="19194"/>
                    </a:lnTo>
                    <a:lnTo>
                      <a:pt x="16529" y="18710"/>
                    </a:lnTo>
                    <a:lnTo>
                      <a:pt x="16589" y="18185"/>
                    </a:lnTo>
                    <a:lnTo>
                      <a:pt x="16633" y="17613"/>
                    </a:lnTo>
                    <a:lnTo>
                      <a:pt x="16662" y="16994"/>
                    </a:lnTo>
                    <a:lnTo>
                      <a:pt x="16677" y="16334"/>
                    </a:lnTo>
                    <a:lnTo>
                      <a:pt x="16677" y="6313"/>
                    </a:lnTo>
                    <a:lnTo>
                      <a:pt x="15943" y="6313"/>
                    </a:lnTo>
                    <a:lnTo>
                      <a:pt x="15943" y="7187"/>
                    </a:lnTo>
                    <a:lnTo>
                      <a:pt x="15917" y="7187"/>
                    </a:lnTo>
                    <a:lnTo>
                      <a:pt x="15884" y="7059"/>
                    </a:lnTo>
                    <a:lnTo>
                      <a:pt x="15801" y="6822"/>
                    </a:lnTo>
                    <a:lnTo>
                      <a:pt x="15705" y="6607"/>
                    </a:lnTo>
                    <a:lnTo>
                      <a:pt x="15596" y="6417"/>
                    </a:lnTo>
                    <a:lnTo>
                      <a:pt x="15536" y="6329"/>
                    </a:lnTo>
                    <a:lnTo>
                      <a:pt x="15474" y="6250"/>
                    </a:lnTo>
                    <a:lnTo>
                      <a:pt x="15347" y="6114"/>
                    </a:lnTo>
                    <a:lnTo>
                      <a:pt x="15210" y="6027"/>
                    </a:lnTo>
                    <a:lnTo>
                      <a:pt x="15067" y="5987"/>
                    </a:lnTo>
                    <a:lnTo>
                      <a:pt x="14992" y="5979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65" name="Google Shape;1465;p8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">
  <p:cSld name="CUSTOM_3_1_1_1_1_1_1_1_1_1_1_1_3_1_2_1 3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90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468" name="Google Shape;1468;p90"/>
          <p:cNvGrpSpPr/>
          <p:nvPr/>
        </p:nvGrpSpPr>
        <p:grpSpPr>
          <a:xfrm>
            <a:off x="617767" y="4547903"/>
            <a:ext cx="1980037" cy="281164"/>
            <a:chOff x="9" y="0"/>
            <a:chExt cx="1980037" cy="281164"/>
          </a:xfrm>
        </p:grpSpPr>
        <p:grpSp>
          <p:nvGrpSpPr>
            <p:cNvPr id="1469" name="Google Shape;1469;p90"/>
            <p:cNvGrpSpPr/>
            <p:nvPr/>
          </p:nvGrpSpPr>
          <p:grpSpPr>
            <a:xfrm>
              <a:off x="374327" y="70311"/>
              <a:ext cx="1605719" cy="189754"/>
              <a:chOff x="-1" y="0"/>
              <a:chExt cx="1605719" cy="189754"/>
            </a:xfrm>
          </p:grpSpPr>
          <p:sp>
            <p:nvSpPr>
              <p:cNvPr id="1470" name="Google Shape;1470;p90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90"/>
              <p:cNvSpPr/>
              <p:nvPr/>
            </p:nvSpPr>
            <p:spPr>
              <a:xfrm>
                <a:off x="111080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90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90"/>
              <p:cNvSpPr/>
              <p:nvPr/>
            </p:nvSpPr>
            <p:spPr>
              <a:xfrm>
                <a:off x="282312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90"/>
              <p:cNvSpPr/>
              <p:nvPr/>
            </p:nvSpPr>
            <p:spPr>
              <a:xfrm>
                <a:off x="399110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90"/>
              <p:cNvSpPr/>
              <p:nvPr/>
            </p:nvSpPr>
            <p:spPr>
              <a:xfrm>
                <a:off x="565563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90"/>
              <p:cNvSpPr/>
              <p:nvPr/>
            </p:nvSpPr>
            <p:spPr>
              <a:xfrm>
                <a:off x="71836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90"/>
              <p:cNvSpPr/>
              <p:nvPr/>
            </p:nvSpPr>
            <p:spPr>
              <a:xfrm>
                <a:off x="832307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90"/>
              <p:cNvSpPr/>
              <p:nvPr/>
            </p:nvSpPr>
            <p:spPr>
              <a:xfrm>
                <a:off x="930469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90"/>
              <p:cNvSpPr/>
              <p:nvPr/>
            </p:nvSpPr>
            <p:spPr>
              <a:xfrm>
                <a:off x="100172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90"/>
              <p:cNvSpPr/>
              <p:nvPr/>
            </p:nvSpPr>
            <p:spPr>
              <a:xfrm>
                <a:off x="1115886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90"/>
              <p:cNvSpPr/>
              <p:nvPr/>
            </p:nvSpPr>
            <p:spPr>
              <a:xfrm>
                <a:off x="1188419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90"/>
              <p:cNvSpPr/>
              <p:nvPr/>
            </p:nvSpPr>
            <p:spPr>
              <a:xfrm>
                <a:off x="1303842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90"/>
              <p:cNvSpPr/>
              <p:nvPr/>
            </p:nvSpPr>
            <p:spPr>
              <a:xfrm>
                <a:off x="1374892" y="0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90"/>
              <p:cNvSpPr/>
              <p:nvPr/>
            </p:nvSpPr>
            <p:spPr>
              <a:xfrm>
                <a:off x="1415023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90"/>
              <p:cNvSpPr/>
              <p:nvPr/>
            </p:nvSpPr>
            <p:spPr>
              <a:xfrm>
                <a:off x="1508842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6" name="Google Shape;1486;p90"/>
            <p:cNvGrpSpPr/>
            <p:nvPr/>
          </p:nvGrpSpPr>
          <p:grpSpPr>
            <a:xfrm>
              <a:off x="9" y="0"/>
              <a:ext cx="281154" cy="281164"/>
              <a:chOff x="9" y="0"/>
              <a:chExt cx="281154" cy="281164"/>
            </a:xfrm>
          </p:grpSpPr>
          <p:sp>
            <p:nvSpPr>
              <p:cNvPr id="1487" name="Google Shape;1487;p90"/>
              <p:cNvSpPr/>
              <p:nvPr/>
            </p:nvSpPr>
            <p:spPr>
              <a:xfrm>
                <a:off x="22560" y="0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90"/>
              <p:cNvSpPr/>
              <p:nvPr/>
            </p:nvSpPr>
            <p:spPr>
              <a:xfrm>
                <a:off x="9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90"/>
              <p:cNvSpPr/>
              <p:nvPr/>
            </p:nvSpPr>
            <p:spPr>
              <a:xfrm>
                <a:off x="133959" y="76666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90"/>
              <p:cNvSpPr/>
              <p:nvPr/>
            </p:nvSpPr>
            <p:spPr>
              <a:xfrm>
                <a:off x="76775" y="76666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90"/>
              <p:cNvSpPr/>
              <p:nvPr/>
            </p:nvSpPr>
            <p:spPr>
              <a:xfrm>
                <a:off x="89594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92" name="Google Shape;1492;p90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">
  <p:cSld name="CUSTOM_3_1_1_1_1_1_1_1_1_1_1_1_2_1_1_2_1 3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1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495" name="Google Shape;1495;p91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496" name="Google Shape;1496;p91"/>
          <p:cNvGrpSpPr/>
          <p:nvPr/>
        </p:nvGrpSpPr>
        <p:grpSpPr>
          <a:xfrm>
            <a:off x="617767" y="4547903"/>
            <a:ext cx="1980037" cy="281164"/>
            <a:chOff x="9" y="0"/>
            <a:chExt cx="1980037" cy="281164"/>
          </a:xfrm>
        </p:grpSpPr>
        <p:grpSp>
          <p:nvGrpSpPr>
            <p:cNvPr id="1497" name="Google Shape;1497;p91"/>
            <p:cNvGrpSpPr/>
            <p:nvPr/>
          </p:nvGrpSpPr>
          <p:grpSpPr>
            <a:xfrm>
              <a:off x="374327" y="70311"/>
              <a:ext cx="1605719" cy="189754"/>
              <a:chOff x="-1" y="0"/>
              <a:chExt cx="1605719" cy="189754"/>
            </a:xfrm>
          </p:grpSpPr>
          <p:sp>
            <p:nvSpPr>
              <p:cNvPr id="1498" name="Google Shape;1498;p91"/>
              <p:cNvSpPr/>
              <p:nvPr/>
            </p:nvSpPr>
            <p:spPr>
              <a:xfrm>
                <a:off x="-1" y="43846"/>
                <a:ext cx="95094" cy="105570"/>
              </a:xfrm>
              <a:custGeom>
                <a:rect b="b" l="l" r="r" t="t"/>
                <a:pathLst>
                  <a:path extrusionOk="0" h="21600" w="21600">
                    <a:moveTo>
                      <a:pt x="11546" y="0"/>
                    </a:moveTo>
                    <a:lnTo>
                      <a:pt x="10294" y="20"/>
                    </a:lnTo>
                    <a:lnTo>
                      <a:pt x="8563" y="281"/>
                    </a:lnTo>
                    <a:lnTo>
                      <a:pt x="7482" y="585"/>
                    </a:lnTo>
                    <a:lnTo>
                      <a:pt x="6423" y="952"/>
                    </a:lnTo>
                    <a:lnTo>
                      <a:pt x="5462" y="1451"/>
                    </a:lnTo>
                    <a:lnTo>
                      <a:pt x="4523" y="2014"/>
                    </a:lnTo>
                    <a:lnTo>
                      <a:pt x="3656" y="2707"/>
                    </a:lnTo>
                    <a:lnTo>
                      <a:pt x="3249" y="3075"/>
                    </a:lnTo>
                    <a:lnTo>
                      <a:pt x="2839" y="3465"/>
                    </a:lnTo>
                    <a:lnTo>
                      <a:pt x="2140" y="4288"/>
                    </a:lnTo>
                    <a:lnTo>
                      <a:pt x="1541" y="5156"/>
                    </a:lnTo>
                    <a:lnTo>
                      <a:pt x="1034" y="6065"/>
                    </a:lnTo>
                    <a:lnTo>
                      <a:pt x="434" y="7538"/>
                    </a:lnTo>
                    <a:lnTo>
                      <a:pt x="25" y="9662"/>
                    </a:lnTo>
                    <a:lnTo>
                      <a:pt x="0" y="10789"/>
                    </a:lnTo>
                    <a:lnTo>
                      <a:pt x="25" y="11936"/>
                    </a:lnTo>
                    <a:lnTo>
                      <a:pt x="434" y="14060"/>
                    </a:lnTo>
                    <a:lnTo>
                      <a:pt x="1034" y="15511"/>
                    </a:lnTo>
                    <a:lnTo>
                      <a:pt x="1541" y="16442"/>
                    </a:lnTo>
                    <a:lnTo>
                      <a:pt x="2140" y="17310"/>
                    </a:lnTo>
                    <a:lnTo>
                      <a:pt x="2839" y="18133"/>
                    </a:lnTo>
                    <a:lnTo>
                      <a:pt x="3249" y="18523"/>
                    </a:lnTo>
                    <a:lnTo>
                      <a:pt x="3656" y="18892"/>
                    </a:lnTo>
                    <a:lnTo>
                      <a:pt x="4523" y="19562"/>
                    </a:lnTo>
                    <a:lnTo>
                      <a:pt x="5462" y="20147"/>
                    </a:lnTo>
                    <a:lnTo>
                      <a:pt x="6423" y="20624"/>
                    </a:lnTo>
                    <a:lnTo>
                      <a:pt x="7482" y="21015"/>
                    </a:lnTo>
                    <a:lnTo>
                      <a:pt x="8563" y="21296"/>
                    </a:lnTo>
                    <a:lnTo>
                      <a:pt x="10294" y="21578"/>
                    </a:lnTo>
                    <a:lnTo>
                      <a:pt x="11546" y="21600"/>
                    </a:lnTo>
                    <a:lnTo>
                      <a:pt x="12484" y="21578"/>
                    </a:lnTo>
                    <a:lnTo>
                      <a:pt x="14215" y="21362"/>
                    </a:lnTo>
                    <a:lnTo>
                      <a:pt x="15803" y="20928"/>
                    </a:lnTo>
                    <a:lnTo>
                      <a:pt x="17247" y="20277"/>
                    </a:lnTo>
                    <a:lnTo>
                      <a:pt x="17896" y="19866"/>
                    </a:lnTo>
                    <a:lnTo>
                      <a:pt x="18521" y="19432"/>
                    </a:lnTo>
                    <a:lnTo>
                      <a:pt x="19627" y="18500"/>
                    </a:lnTo>
                    <a:lnTo>
                      <a:pt x="20541" y="17461"/>
                    </a:lnTo>
                    <a:lnTo>
                      <a:pt x="21288" y="16334"/>
                    </a:lnTo>
                    <a:lnTo>
                      <a:pt x="21600" y="15729"/>
                    </a:lnTo>
                    <a:lnTo>
                      <a:pt x="17824" y="14298"/>
                    </a:lnTo>
                    <a:lnTo>
                      <a:pt x="17607" y="14753"/>
                    </a:lnTo>
                    <a:lnTo>
                      <a:pt x="17055" y="15576"/>
                    </a:lnTo>
                    <a:lnTo>
                      <a:pt x="16428" y="16291"/>
                    </a:lnTo>
                    <a:lnTo>
                      <a:pt x="15706" y="16876"/>
                    </a:lnTo>
                    <a:lnTo>
                      <a:pt x="14889" y="17353"/>
                    </a:lnTo>
                    <a:lnTo>
                      <a:pt x="13975" y="17722"/>
                    </a:lnTo>
                    <a:lnTo>
                      <a:pt x="12989" y="17960"/>
                    </a:lnTo>
                    <a:lnTo>
                      <a:pt x="11883" y="18068"/>
                    </a:lnTo>
                    <a:lnTo>
                      <a:pt x="11306" y="18089"/>
                    </a:lnTo>
                    <a:lnTo>
                      <a:pt x="10609" y="18068"/>
                    </a:lnTo>
                    <a:lnTo>
                      <a:pt x="9285" y="17808"/>
                    </a:lnTo>
                    <a:lnTo>
                      <a:pt x="8059" y="17288"/>
                    </a:lnTo>
                    <a:lnTo>
                      <a:pt x="6903" y="16507"/>
                    </a:lnTo>
                    <a:lnTo>
                      <a:pt x="6376" y="16030"/>
                    </a:lnTo>
                    <a:lnTo>
                      <a:pt x="5869" y="15490"/>
                    </a:lnTo>
                    <a:lnTo>
                      <a:pt x="5075" y="14321"/>
                    </a:lnTo>
                    <a:lnTo>
                      <a:pt x="4523" y="12998"/>
                    </a:lnTo>
                    <a:lnTo>
                      <a:pt x="4258" y="11547"/>
                    </a:lnTo>
                    <a:lnTo>
                      <a:pt x="4233" y="10766"/>
                    </a:lnTo>
                    <a:lnTo>
                      <a:pt x="4258" y="9986"/>
                    </a:lnTo>
                    <a:lnTo>
                      <a:pt x="4523" y="8535"/>
                    </a:lnTo>
                    <a:lnTo>
                      <a:pt x="5075" y="7214"/>
                    </a:lnTo>
                    <a:lnTo>
                      <a:pt x="5869" y="6044"/>
                    </a:lnTo>
                    <a:lnTo>
                      <a:pt x="6376" y="5523"/>
                    </a:lnTo>
                    <a:lnTo>
                      <a:pt x="6903" y="5026"/>
                    </a:lnTo>
                    <a:lnTo>
                      <a:pt x="8059" y="4245"/>
                    </a:lnTo>
                    <a:lnTo>
                      <a:pt x="9285" y="3725"/>
                    </a:lnTo>
                    <a:lnTo>
                      <a:pt x="10609" y="3465"/>
                    </a:lnTo>
                    <a:lnTo>
                      <a:pt x="11858" y="3465"/>
                    </a:lnTo>
                    <a:lnTo>
                      <a:pt x="12917" y="3575"/>
                    </a:lnTo>
                    <a:lnTo>
                      <a:pt x="13878" y="3813"/>
                    </a:lnTo>
                    <a:lnTo>
                      <a:pt x="14745" y="4159"/>
                    </a:lnTo>
                    <a:lnTo>
                      <a:pt x="15539" y="4636"/>
                    </a:lnTo>
                    <a:lnTo>
                      <a:pt x="16236" y="5242"/>
                    </a:lnTo>
                    <a:lnTo>
                      <a:pt x="16837" y="5935"/>
                    </a:lnTo>
                    <a:lnTo>
                      <a:pt x="17367" y="6780"/>
                    </a:lnTo>
                    <a:lnTo>
                      <a:pt x="17584" y="7257"/>
                    </a:lnTo>
                    <a:lnTo>
                      <a:pt x="21432" y="5806"/>
                    </a:lnTo>
                    <a:lnTo>
                      <a:pt x="21143" y="5199"/>
                    </a:lnTo>
                    <a:lnTo>
                      <a:pt x="20396" y="4051"/>
                    </a:lnTo>
                    <a:lnTo>
                      <a:pt x="19482" y="3010"/>
                    </a:lnTo>
                    <a:lnTo>
                      <a:pt x="18401" y="2056"/>
                    </a:lnTo>
                    <a:lnTo>
                      <a:pt x="17799" y="1645"/>
                    </a:lnTo>
                    <a:lnTo>
                      <a:pt x="17175" y="1235"/>
                    </a:lnTo>
                    <a:lnTo>
                      <a:pt x="15756" y="628"/>
                    </a:lnTo>
                    <a:lnTo>
                      <a:pt x="14193" y="216"/>
                    </a:lnTo>
                    <a:lnTo>
                      <a:pt x="1246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91"/>
              <p:cNvSpPr/>
              <p:nvPr/>
            </p:nvSpPr>
            <p:spPr>
              <a:xfrm>
                <a:off x="111080" y="1484"/>
                <a:ext cx="87588" cy="144774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584"/>
                    </a:lnTo>
                    <a:lnTo>
                      <a:pt x="4572" y="21584"/>
                    </a:lnTo>
                    <a:lnTo>
                      <a:pt x="4572" y="12957"/>
                    </a:lnTo>
                    <a:lnTo>
                      <a:pt x="4805" y="12103"/>
                    </a:lnTo>
                    <a:lnTo>
                      <a:pt x="5250" y="11314"/>
                    </a:lnTo>
                    <a:lnTo>
                      <a:pt x="5928" y="10570"/>
                    </a:lnTo>
                    <a:lnTo>
                      <a:pt x="6348" y="10223"/>
                    </a:lnTo>
                    <a:lnTo>
                      <a:pt x="6818" y="9891"/>
                    </a:lnTo>
                    <a:lnTo>
                      <a:pt x="7862" y="9386"/>
                    </a:lnTo>
                    <a:lnTo>
                      <a:pt x="9011" y="9038"/>
                    </a:lnTo>
                    <a:lnTo>
                      <a:pt x="10291" y="8880"/>
                    </a:lnTo>
                    <a:lnTo>
                      <a:pt x="10996" y="8864"/>
                    </a:lnTo>
                    <a:lnTo>
                      <a:pt x="11729" y="8864"/>
                    </a:lnTo>
                    <a:lnTo>
                      <a:pt x="13060" y="9007"/>
                    </a:lnTo>
                    <a:lnTo>
                      <a:pt x="14183" y="9259"/>
                    </a:lnTo>
                    <a:lnTo>
                      <a:pt x="15124" y="9638"/>
                    </a:lnTo>
                    <a:lnTo>
                      <a:pt x="15881" y="10160"/>
                    </a:lnTo>
                    <a:lnTo>
                      <a:pt x="16455" y="10808"/>
                    </a:lnTo>
                    <a:lnTo>
                      <a:pt x="16821" y="11566"/>
                    </a:lnTo>
                    <a:lnTo>
                      <a:pt x="17030" y="12467"/>
                    </a:lnTo>
                    <a:lnTo>
                      <a:pt x="17030" y="21600"/>
                    </a:lnTo>
                    <a:lnTo>
                      <a:pt x="21600" y="21600"/>
                    </a:lnTo>
                    <a:lnTo>
                      <a:pt x="21600" y="12546"/>
                    </a:lnTo>
                    <a:lnTo>
                      <a:pt x="21573" y="11850"/>
                    </a:lnTo>
                    <a:lnTo>
                      <a:pt x="21286" y="10587"/>
                    </a:lnTo>
                    <a:lnTo>
                      <a:pt x="20686" y="9448"/>
                    </a:lnTo>
                    <a:lnTo>
                      <a:pt x="19799" y="8469"/>
                    </a:lnTo>
                    <a:lnTo>
                      <a:pt x="19224" y="8027"/>
                    </a:lnTo>
                    <a:lnTo>
                      <a:pt x="18595" y="7632"/>
                    </a:lnTo>
                    <a:lnTo>
                      <a:pt x="17134" y="6984"/>
                    </a:lnTo>
                    <a:lnTo>
                      <a:pt x="15411" y="6557"/>
                    </a:lnTo>
                    <a:lnTo>
                      <a:pt x="13426" y="6352"/>
                    </a:lnTo>
                    <a:lnTo>
                      <a:pt x="12301" y="6336"/>
                    </a:lnTo>
                    <a:lnTo>
                      <a:pt x="11702" y="6336"/>
                    </a:lnTo>
                    <a:lnTo>
                      <a:pt x="10527" y="6431"/>
                    </a:lnTo>
                    <a:lnTo>
                      <a:pt x="9377" y="6605"/>
                    </a:lnTo>
                    <a:lnTo>
                      <a:pt x="8279" y="6889"/>
                    </a:lnTo>
                    <a:lnTo>
                      <a:pt x="7731" y="7063"/>
                    </a:lnTo>
                    <a:lnTo>
                      <a:pt x="7208" y="7253"/>
                    </a:lnTo>
                    <a:lnTo>
                      <a:pt x="6270" y="7663"/>
                    </a:lnTo>
                    <a:lnTo>
                      <a:pt x="5486" y="8106"/>
                    </a:lnTo>
                    <a:lnTo>
                      <a:pt x="4859" y="8595"/>
                    </a:lnTo>
                    <a:lnTo>
                      <a:pt x="4597" y="8864"/>
                    </a:lnTo>
                    <a:lnTo>
                      <a:pt x="4388" y="8864"/>
                    </a:lnTo>
                    <a:lnTo>
                      <a:pt x="4597" y="6810"/>
                    </a:lnTo>
                    <a:lnTo>
                      <a:pt x="45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91"/>
              <p:cNvSpPr/>
              <p:nvPr/>
            </p:nvSpPr>
            <p:spPr>
              <a:xfrm>
                <a:off x="220677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8" y="0"/>
                    </a:moveTo>
                    <a:lnTo>
                      <a:pt x="15948" y="21"/>
                    </a:lnTo>
                    <a:lnTo>
                      <a:pt x="14451" y="157"/>
                    </a:lnTo>
                    <a:lnTo>
                      <a:pt x="12955" y="449"/>
                    </a:lnTo>
                    <a:lnTo>
                      <a:pt x="11420" y="877"/>
                    </a:lnTo>
                    <a:lnTo>
                      <a:pt x="10670" y="1125"/>
                    </a:lnTo>
                    <a:lnTo>
                      <a:pt x="9923" y="1418"/>
                    </a:lnTo>
                    <a:lnTo>
                      <a:pt x="8610" y="2049"/>
                    </a:lnTo>
                    <a:lnTo>
                      <a:pt x="7564" y="2769"/>
                    </a:lnTo>
                    <a:lnTo>
                      <a:pt x="6814" y="3557"/>
                    </a:lnTo>
                    <a:lnTo>
                      <a:pt x="6553" y="3985"/>
                    </a:lnTo>
                    <a:lnTo>
                      <a:pt x="6254" y="3985"/>
                    </a:lnTo>
                    <a:lnTo>
                      <a:pt x="6254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3" y="21600"/>
                    </a:lnTo>
                    <a:lnTo>
                      <a:pt x="6553" y="10022"/>
                    </a:lnTo>
                    <a:lnTo>
                      <a:pt x="6588" y="9346"/>
                    </a:lnTo>
                    <a:lnTo>
                      <a:pt x="6926" y="8108"/>
                    </a:lnTo>
                    <a:lnTo>
                      <a:pt x="7599" y="7004"/>
                    </a:lnTo>
                    <a:lnTo>
                      <a:pt x="8648" y="6013"/>
                    </a:lnTo>
                    <a:lnTo>
                      <a:pt x="9321" y="5585"/>
                    </a:lnTo>
                    <a:lnTo>
                      <a:pt x="9997" y="5180"/>
                    </a:lnTo>
                    <a:lnTo>
                      <a:pt x="11455" y="4549"/>
                    </a:lnTo>
                    <a:lnTo>
                      <a:pt x="13068" y="4121"/>
                    </a:lnTo>
                    <a:lnTo>
                      <a:pt x="14751" y="3918"/>
                    </a:lnTo>
                    <a:lnTo>
                      <a:pt x="15610" y="3896"/>
                    </a:lnTo>
                    <a:lnTo>
                      <a:pt x="16698" y="3896"/>
                    </a:lnTo>
                    <a:lnTo>
                      <a:pt x="18455" y="4053"/>
                    </a:lnTo>
                    <a:lnTo>
                      <a:pt x="19131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21" y="21"/>
                    </a:lnTo>
                    <a:lnTo>
                      <a:pt x="1669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91"/>
              <p:cNvSpPr/>
              <p:nvPr/>
            </p:nvSpPr>
            <p:spPr>
              <a:xfrm>
                <a:off x="282312" y="43945"/>
                <a:ext cx="101628" cy="105570"/>
              </a:xfrm>
              <a:custGeom>
                <a:rect b="b" l="l" r="r" t="t"/>
                <a:pathLst>
                  <a:path extrusionOk="0" h="21600" w="21600">
                    <a:moveTo>
                      <a:pt x="10845" y="3489"/>
                    </a:moveTo>
                    <a:lnTo>
                      <a:pt x="11521" y="3509"/>
                    </a:lnTo>
                    <a:lnTo>
                      <a:pt x="12825" y="3770"/>
                    </a:lnTo>
                    <a:lnTo>
                      <a:pt x="14040" y="4267"/>
                    </a:lnTo>
                    <a:lnTo>
                      <a:pt x="15165" y="5005"/>
                    </a:lnTo>
                    <a:lnTo>
                      <a:pt x="15682" y="5482"/>
                    </a:lnTo>
                    <a:lnTo>
                      <a:pt x="16156" y="6002"/>
                    </a:lnTo>
                    <a:lnTo>
                      <a:pt x="16943" y="7171"/>
                    </a:lnTo>
                    <a:lnTo>
                      <a:pt x="17460" y="8492"/>
                    </a:lnTo>
                    <a:lnTo>
                      <a:pt x="17708" y="9988"/>
                    </a:lnTo>
                    <a:lnTo>
                      <a:pt x="17731" y="10811"/>
                    </a:lnTo>
                    <a:lnTo>
                      <a:pt x="17708" y="11612"/>
                    </a:lnTo>
                    <a:lnTo>
                      <a:pt x="17439" y="13108"/>
                    </a:lnTo>
                    <a:lnTo>
                      <a:pt x="16920" y="14429"/>
                    </a:lnTo>
                    <a:lnTo>
                      <a:pt x="16156" y="15598"/>
                    </a:lnTo>
                    <a:lnTo>
                      <a:pt x="15682" y="16120"/>
                    </a:lnTo>
                    <a:lnTo>
                      <a:pt x="15142" y="16595"/>
                    </a:lnTo>
                    <a:lnTo>
                      <a:pt x="14018" y="17333"/>
                    </a:lnTo>
                    <a:lnTo>
                      <a:pt x="12825" y="17830"/>
                    </a:lnTo>
                    <a:lnTo>
                      <a:pt x="11521" y="18091"/>
                    </a:lnTo>
                    <a:lnTo>
                      <a:pt x="10845" y="18113"/>
                    </a:lnTo>
                    <a:lnTo>
                      <a:pt x="10147" y="18091"/>
                    </a:lnTo>
                    <a:lnTo>
                      <a:pt x="8843" y="17830"/>
                    </a:lnTo>
                    <a:lnTo>
                      <a:pt x="7626" y="17333"/>
                    </a:lnTo>
                    <a:lnTo>
                      <a:pt x="6502" y="16595"/>
                    </a:lnTo>
                    <a:lnTo>
                      <a:pt x="6007" y="16120"/>
                    </a:lnTo>
                    <a:lnTo>
                      <a:pt x="5512" y="15578"/>
                    </a:lnTo>
                    <a:lnTo>
                      <a:pt x="4724" y="14429"/>
                    </a:lnTo>
                    <a:lnTo>
                      <a:pt x="4208" y="13086"/>
                    </a:lnTo>
                    <a:lnTo>
                      <a:pt x="3960" y="11612"/>
                    </a:lnTo>
                    <a:lnTo>
                      <a:pt x="3937" y="10811"/>
                    </a:lnTo>
                    <a:lnTo>
                      <a:pt x="3960" y="9988"/>
                    </a:lnTo>
                    <a:lnTo>
                      <a:pt x="4229" y="8492"/>
                    </a:lnTo>
                    <a:lnTo>
                      <a:pt x="4748" y="7171"/>
                    </a:lnTo>
                    <a:lnTo>
                      <a:pt x="5512" y="6002"/>
                    </a:lnTo>
                    <a:lnTo>
                      <a:pt x="6007" y="5482"/>
                    </a:lnTo>
                    <a:lnTo>
                      <a:pt x="6525" y="5005"/>
                    </a:lnTo>
                    <a:lnTo>
                      <a:pt x="7649" y="4267"/>
                    </a:lnTo>
                    <a:lnTo>
                      <a:pt x="8843" y="3770"/>
                    </a:lnTo>
                    <a:lnTo>
                      <a:pt x="10147" y="3509"/>
                    </a:lnTo>
                    <a:lnTo>
                      <a:pt x="10845" y="3489"/>
                    </a:lnTo>
                    <a:close/>
                    <a:moveTo>
                      <a:pt x="10799" y="0"/>
                    </a:moveTo>
                    <a:lnTo>
                      <a:pt x="9652" y="22"/>
                    </a:lnTo>
                    <a:lnTo>
                      <a:pt x="8009" y="281"/>
                    </a:lnTo>
                    <a:lnTo>
                      <a:pt x="6998" y="585"/>
                    </a:lnTo>
                    <a:lnTo>
                      <a:pt x="6030" y="976"/>
                    </a:lnTo>
                    <a:lnTo>
                      <a:pt x="5107" y="1451"/>
                    </a:lnTo>
                    <a:lnTo>
                      <a:pt x="4229" y="2036"/>
                    </a:lnTo>
                    <a:lnTo>
                      <a:pt x="3418" y="2708"/>
                    </a:lnTo>
                    <a:lnTo>
                      <a:pt x="3037" y="3077"/>
                    </a:lnTo>
                    <a:lnTo>
                      <a:pt x="2318" y="3878"/>
                    </a:lnTo>
                    <a:lnTo>
                      <a:pt x="1439" y="5156"/>
                    </a:lnTo>
                    <a:lnTo>
                      <a:pt x="967" y="6067"/>
                    </a:lnTo>
                    <a:lnTo>
                      <a:pt x="428" y="7518"/>
                    </a:lnTo>
                    <a:lnTo>
                      <a:pt x="44" y="9641"/>
                    </a:lnTo>
                    <a:lnTo>
                      <a:pt x="0" y="10811"/>
                    </a:lnTo>
                    <a:lnTo>
                      <a:pt x="44" y="11938"/>
                    </a:lnTo>
                    <a:lnTo>
                      <a:pt x="428" y="14062"/>
                    </a:lnTo>
                    <a:lnTo>
                      <a:pt x="967" y="15535"/>
                    </a:lnTo>
                    <a:lnTo>
                      <a:pt x="1439" y="16444"/>
                    </a:lnTo>
                    <a:lnTo>
                      <a:pt x="2002" y="17310"/>
                    </a:lnTo>
                    <a:lnTo>
                      <a:pt x="2678" y="18133"/>
                    </a:lnTo>
                    <a:lnTo>
                      <a:pt x="3037" y="18525"/>
                    </a:lnTo>
                    <a:lnTo>
                      <a:pt x="3418" y="18892"/>
                    </a:lnTo>
                    <a:lnTo>
                      <a:pt x="4229" y="19564"/>
                    </a:lnTo>
                    <a:lnTo>
                      <a:pt x="5107" y="20149"/>
                    </a:lnTo>
                    <a:lnTo>
                      <a:pt x="6030" y="20626"/>
                    </a:lnTo>
                    <a:lnTo>
                      <a:pt x="6998" y="21015"/>
                    </a:lnTo>
                    <a:lnTo>
                      <a:pt x="8009" y="21319"/>
                    </a:lnTo>
                    <a:lnTo>
                      <a:pt x="9652" y="21580"/>
                    </a:lnTo>
                    <a:lnTo>
                      <a:pt x="10799" y="21600"/>
                    </a:lnTo>
                    <a:lnTo>
                      <a:pt x="11969" y="21580"/>
                    </a:lnTo>
                    <a:lnTo>
                      <a:pt x="13591" y="21319"/>
                    </a:lnTo>
                    <a:lnTo>
                      <a:pt x="14626" y="21015"/>
                    </a:lnTo>
                    <a:lnTo>
                      <a:pt x="15593" y="20626"/>
                    </a:lnTo>
                    <a:lnTo>
                      <a:pt x="16516" y="20149"/>
                    </a:lnTo>
                    <a:lnTo>
                      <a:pt x="17371" y="19564"/>
                    </a:lnTo>
                    <a:lnTo>
                      <a:pt x="18180" y="18892"/>
                    </a:lnTo>
                    <a:lnTo>
                      <a:pt x="18563" y="18525"/>
                    </a:lnTo>
                    <a:lnTo>
                      <a:pt x="18946" y="18133"/>
                    </a:lnTo>
                    <a:lnTo>
                      <a:pt x="19598" y="17310"/>
                    </a:lnTo>
                    <a:lnTo>
                      <a:pt x="20184" y="16444"/>
                    </a:lnTo>
                    <a:lnTo>
                      <a:pt x="20656" y="15535"/>
                    </a:lnTo>
                    <a:lnTo>
                      <a:pt x="21196" y="14062"/>
                    </a:lnTo>
                    <a:lnTo>
                      <a:pt x="21579" y="11938"/>
                    </a:lnTo>
                    <a:lnTo>
                      <a:pt x="21600" y="10811"/>
                    </a:lnTo>
                    <a:lnTo>
                      <a:pt x="21579" y="9664"/>
                    </a:lnTo>
                    <a:lnTo>
                      <a:pt x="21196" y="7540"/>
                    </a:lnTo>
                    <a:lnTo>
                      <a:pt x="20656" y="6067"/>
                    </a:lnTo>
                    <a:lnTo>
                      <a:pt x="20184" y="5156"/>
                    </a:lnTo>
                    <a:lnTo>
                      <a:pt x="19598" y="4290"/>
                    </a:lnTo>
                    <a:lnTo>
                      <a:pt x="18946" y="3467"/>
                    </a:lnTo>
                    <a:lnTo>
                      <a:pt x="18563" y="3077"/>
                    </a:lnTo>
                    <a:lnTo>
                      <a:pt x="18180" y="2708"/>
                    </a:lnTo>
                    <a:lnTo>
                      <a:pt x="17371" y="2036"/>
                    </a:lnTo>
                    <a:lnTo>
                      <a:pt x="16516" y="1451"/>
                    </a:lnTo>
                    <a:lnTo>
                      <a:pt x="15593" y="976"/>
                    </a:lnTo>
                    <a:lnTo>
                      <a:pt x="14626" y="585"/>
                    </a:lnTo>
                    <a:lnTo>
                      <a:pt x="13591" y="281"/>
                    </a:lnTo>
                    <a:lnTo>
                      <a:pt x="11969" y="22"/>
                    </a:lnTo>
                    <a:lnTo>
                      <a:pt x="1079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91"/>
              <p:cNvSpPr/>
              <p:nvPr/>
            </p:nvSpPr>
            <p:spPr>
              <a:xfrm>
                <a:off x="399110" y="44055"/>
                <a:ext cx="150282" cy="102276"/>
              </a:xfrm>
              <a:custGeom>
                <a:rect b="b" l="l" r="r" t="t"/>
                <a:pathLst>
                  <a:path extrusionOk="0" h="21600" w="21600">
                    <a:moveTo>
                      <a:pt x="6727" y="0"/>
                    </a:moveTo>
                    <a:lnTo>
                      <a:pt x="6088" y="135"/>
                    </a:lnTo>
                    <a:lnTo>
                      <a:pt x="5464" y="402"/>
                    </a:lnTo>
                    <a:lnTo>
                      <a:pt x="4840" y="782"/>
                    </a:lnTo>
                    <a:lnTo>
                      <a:pt x="4521" y="1029"/>
                    </a:lnTo>
                    <a:lnTo>
                      <a:pt x="4216" y="1296"/>
                    </a:lnTo>
                    <a:lnTo>
                      <a:pt x="3668" y="1878"/>
                    </a:lnTo>
                    <a:lnTo>
                      <a:pt x="3196" y="2503"/>
                    </a:lnTo>
                    <a:lnTo>
                      <a:pt x="2815" y="3197"/>
                    </a:lnTo>
                    <a:lnTo>
                      <a:pt x="2663" y="3578"/>
                    </a:lnTo>
                    <a:lnTo>
                      <a:pt x="2542" y="3578"/>
                    </a:lnTo>
                    <a:lnTo>
                      <a:pt x="2542" y="671"/>
                    </a:lnTo>
                    <a:lnTo>
                      <a:pt x="0" y="671"/>
                    </a:lnTo>
                    <a:lnTo>
                      <a:pt x="0" y="21600"/>
                    </a:lnTo>
                    <a:lnTo>
                      <a:pt x="2679" y="21600"/>
                    </a:lnTo>
                    <a:lnTo>
                      <a:pt x="2679" y="10040"/>
                    </a:lnTo>
                    <a:lnTo>
                      <a:pt x="2693" y="9413"/>
                    </a:lnTo>
                    <a:lnTo>
                      <a:pt x="2815" y="8229"/>
                    </a:lnTo>
                    <a:lnTo>
                      <a:pt x="3074" y="7110"/>
                    </a:lnTo>
                    <a:lnTo>
                      <a:pt x="3455" y="6060"/>
                    </a:lnTo>
                    <a:lnTo>
                      <a:pt x="3713" y="5568"/>
                    </a:lnTo>
                    <a:lnTo>
                      <a:pt x="3972" y="5099"/>
                    </a:lnTo>
                    <a:lnTo>
                      <a:pt x="4551" y="4360"/>
                    </a:lnTo>
                    <a:lnTo>
                      <a:pt x="5205" y="3868"/>
                    </a:lnTo>
                    <a:lnTo>
                      <a:pt x="5921" y="3622"/>
                    </a:lnTo>
                    <a:lnTo>
                      <a:pt x="6316" y="3599"/>
                    </a:lnTo>
                    <a:lnTo>
                      <a:pt x="6697" y="3622"/>
                    </a:lnTo>
                    <a:lnTo>
                      <a:pt x="7397" y="3778"/>
                    </a:lnTo>
                    <a:lnTo>
                      <a:pt x="7991" y="4114"/>
                    </a:lnTo>
                    <a:lnTo>
                      <a:pt x="8494" y="4606"/>
                    </a:lnTo>
                    <a:lnTo>
                      <a:pt x="8692" y="4920"/>
                    </a:lnTo>
                    <a:lnTo>
                      <a:pt x="8873" y="5254"/>
                    </a:lnTo>
                    <a:lnTo>
                      <a:pt x="9163" y="6148"/>
                    </a:lnTo>
                    <a:lnTo>
                      <a:pt x="9362" y="7267"/>
                    </a:lnTo>
                    <a:lnTo>
                      <a:pt x="9468" y="8630"/>
                    </a:lnTo>
                    <a:lnTo>
                      <a:pt x="9468" y="21600"/>
                    </a:lnTo>
                    <a:lnTo>
                      <a:pt x="12131" y="21600"/>
                    </a:lnTo>
                    <a:lnTo>
                      <a:pt x="12131" y="10040"/>
                    </a:lnTo>
                    <a:lnTo>
                      <a:pt x="12147" y="9413"/>
                    </a:lnTo>
                    <a:lnTo>
                      <a:pt x="12268" y="8229"/>
                    </a:lnTo>
                    <a:lnTo>
                      <a:pt x="12528" y="7110"/>
                    </a:lnTo>
                    <a:lnTo>
                      <a:pt x="12923" y="6060"/>
                    </a:lnTo>
                    <a:lnTo>
                      <a:pt x="13166" y="5568"/>
                    </a:lnTo>
                    <a:lnTo>
                      <a:pt x="13425" y="5099"/>
                    </a:lnTo>
                    <a:lnTo>
                      <a:pt x="14004" y="4360"/>
                    </a:lnTo>
                    <a:lnTo>
                      <a:pt x="14658" y="3868"/>
                    </a:lnTo>
                    <a:lnTo>
                      <a:pt x="15389" y="3622"/>
                    </a:lnTo>
                    <a:lnTo>
                      <a:pt x="15769" y="3599"/>
                    </a:lnTo>
                    <a:lnTo>
                      <a:pt x="16166" y="3622"/>
                    </a:lnTo>
                    <a:lnTo>
                      <a:pt x="16866" y="3778"/>
                    </a:lnTo>
                    <a:lnTo>
                      <a:pt x="17459" y="4114"/>
                    </a:lnTo>
                    <a:lnTo>
                      <a:pt x="17946" y="4606"/>
                    </a:lnTo>
                    <a:lnTo>
                      <a:pt x="18145" y="4920"/>
                    </a:lnTo>
                    <a:lnTo>
                      <a:pt x="18327" y="5254"/>
                    </a:lnTo>
                    <a:lnTo>
                      <a:pt x="18632" y="6148"/>
                    </a:lnTo>
                    <a:lnTo>
                      <a:pt x="18814" y="7267"/>
                    </a:lnTo>
                    <a:lnTo>
                      <a:pt x="18921" y="8630"/>
                    </a:lnTo>
                    <a:lnTo>
                      <a:pt x="18935" y="9392"/>
                    </a:lnTo>
                    <a:lnTo>
                      <a:pt x="18935" y="21600"/>
                    </a:lnTo>
                    <a:lnTo>
                      <a:pt x="21600" y="21600"/>
                    </a:lnTo>
                    <a:lnTo>
                      <a:pt x="21600" y="8809"/>
                    </a:lnTo>
                    <a:lnTo>
                      <a:pt x="21584" y="7804"/>
                    </a:lnTo>
                    <a:lnTo>
                      <a:pt x="21417" y="5993"/>
                    </a:lnTo>
                    <a:lnTo>
                      <a:pt x="21097" y="4382"/>
                    </a:lnTo>
                    <a:lnTo>
                      <a:pt x="20625" y="2974"/>
                    </a:lnTo>
                    <a:lnTo>
                      <a:pt x="20321" y="2371"/>
                    </a:lnTo>
                    <a:lnTo>
                      <a:pt x="19986" y="1811"/>
                    </a:lnTo>
                    <a:lnTo>
                      <a:pt x="19194" y="917"/>
                    </a:lnTo>
                    <a:lnTo>
                      <a:pt x="18235" y="313"/>
                    </a:lnTo>
                    <a:lnTo>
                      <a:pt x="17140" y="21"/>
                    </a:lnTo>
                    <a:lnTo>
                      <a:pt x="16515" y="0"/>
                    </a:lnTo>
                    <a:lnTo>
                      <a:pt x="16120" y="0"/>
                    </a:lnTo>
                    <a:lnTo>
                      <a:pt x="15358" y="135"/>
                    </a:lnTo>
                    <a:lnTo>
                      <a:pt x="14644" y="381"/>
                    </a:lnTo>
                    <a:lnTo>
                      <a:pt x="13974" y="759"/>
                    </a:lnTo>
                    <a:lnTo>
                      <a:pt x="13349" y="1275"/>
                    </a:lnTo>
                    <a:lnTo>
                      <a:pt x="12771" y="1899"/>
                    </a:lnTo>
                    <a:lnTo>
                      <a:pt x="12253" y="2661"/>
                    </a:lnTo>
                    <a:lnTo>
                      <a:pt x="11766" y="3532"/>
                    </a:lnTo>
                    <a:lnTo>
                      <a:pt x="11553" y="4024"/>
                    </a:lnTo>
                    <a:lnTo>
                      <a:pt x="11385" y="3532"/>
                    </a:lnTo>
                    <a:lnTo>
                      <a:pt x="11020" y="2661"/>
                    </a:lnTo>
                    <a:lnTo>
                      <a:pt x="10595" y="1899"/>
                    </a:lnTo>
                    <a:lnTo>
                      <a:pt x="10092" y="1275"/>
                    </a:lnTo>
                    <a:lnTo>
                      <a:pt x="9529" y="759"/>
                    </a:lnTo>
                    <a:lnTo>
                      <a:pt x="8905" y="381"/>
                    </a:lnTo>
                    <a:lnTo>
                      <a:pt x="8205" y="135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91"/>
              <p:cNvSpPr/>
              <p:nvPr/>
            </p:nvSpPr>
            <p:spPr>
              <a:xfrm>
                <a:off x="565563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509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39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77" y="4827"/>
                    </a:lnTo>
                    <a:lnTo>
                      <a:pt x="7201" y="4501"/>
                    </a:lnTo>
                    <a:lnTo>
                      <a:pt x="8098" y="4004"/>
                    </a:lnTo>
                    <a:lnTo>
                      <a:pt x="9112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112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44" y="1018"/>
                    </a:lnTo>
                    <a:lnTo>
                      <a:pt x="5122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81" y="5757"/>
                    </a:lnTo>
                    <a:lnTo>
                      <a:pt x="426" y="7661"/>
                    </a:lnTo>
                    <a:lnTo>
                      <a:pt x="49" y="9717"/>
                    </a:lnTo>
                    <a:lnTo>
                      <a:pt x="0" y="10800"/>
                    </a:lnTo>
                    <a:lnTo>
                      <a:pt x="49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88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41" y="18915"/>
                    </a:lnTo>
                    <a:lnTo>
                      <a:pt x="4367" y="19587"/>
                    </a:lnTo>
                    <a:lnTo>
                      <a:pt x="5289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56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45" y="20971"/>
                    </a:lnTo>
                    <a:lnTo>
                      <a:pt x="16713" y="20387"/>
                    </a:lnTo>
                    <a:lnTo>
                      <a:pt x="17328" y="19998"/>
                    </a:lnTo>
                    <a:lnTo>
                      <a:pt x="17941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24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47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79" y="12227"/>
                    </a:lnTo>
                    <a:lnTo>
                      <a:pt x="4108" y="11470"/>
                    </a:lnTo>
                    <a:lnTo>
                      <a:pt x="21551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30" y="4955"/>
                    </a:lnTo>
                    <a:lnTo>
                      <a:pt x="19664" y="4090"/>
                    </a:lnTo>
                    <a:lnTo>
                      <a:pt x="19027" y="3310"/>
                    </a:lnTo>
                    <a:lnTo>
                      <a:pt x="18649" y="2921"/>
                    </a:lnTo>
                    <a:lnTo>
                      <a:pt x="18294" y="2575"/>
                    </a:lnTo>
                    <a:lnTo>
                      <a:pt x="17492" y="1926"/>
                    </a:lnTo>
                    <a:lnTo>
                      <a:pt x="16642" y="1384"/>
                    </a:lnTo>
                    <a:lnTo>
                      <a:pt x="15723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91"/>
              <p:cNvSpPr/>
              <p:nvPr/>
            </p:nvSpPr>
            <p:spPr>
              <a:xfrm>
                <a:off x="71836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96" y="3506"/>
                    </a:moveTo>
                    <a:lnTo>
                      <a:pt x="12889" y="3701"/>
                    </a:lnTo>
                    <a:lnTo>
                      <a:pt x="14070" y="4112"/>
                    </a:lnTo>
                    <a:lnTo>
                      <a:pt x="15060" y="4697"/>
                    </a:lnTo>
                    <a:lnTo>
                      <a:pt x="15487" y="5065"/>
                    </a:lnTo>
                    <a:lnTo>
                      <a:pt x="15864" y="5476"/>
                    </a:lnTo>
                    <a:lnTo>
                      <a:pt x="16477" y="6276"/>
                    </a:lnTo>
                    <a:lnTo>
                      <a:pt x="16926" y="7099"/>
                    </a:lnTo>
                    <a:lnTo>
                      <a:pt x="17185" y="7942"/>
                    </a:lnTo>
                    <a:lnTo>
                      <a:pt x="17234" y="8375"/>
                    </a:lnTo>
                    <a:lnTo>
                      <a:pt x="4415" y="8375"/>
                    </a:lnTo>
                    <a:lnTo>
                      <a:pt x="4603" y="7813"/>
                    </a:lnTo>
                    <a:lnTo>
                      <a:pt x="5052" y="6818"/>
                    </a:lnTo>
                    <a:lnTo>
                      <a:pt x="5643" y="5951"/>
                    </a:lnTo>
                    <a:lnTo>
                      <a:pt x="6351" y="5173"/>
                    </a:lnTo>
                    <a:lnTo>
                      <a:pt x="6751" y="4827"/>
                    </a:lnTo>
                    <a:lnTo>
                      <a:pt x="7177" y="4501"/>
                    </a:lnTo>
                    <a:lnTo>
                      <a:pt x="8096" y="4004"/>
                    </a:lnTo>
                    <a:lnTo>
                      <a:pt x="9089" y="3679"/>
                    </a:lnTo>
                    <a:lnTo>
                      <a:pt x="10175" y="3506"/>
                    </a:lnTo>
                    <a:close/>
                    <a:moveTo>
                      <a:pt x="10788" y="0"/>
                    </a:moveTo>
                    <a:lnTo>
                      <a:pt x="10222" y="22"/>
                    </a:lnTo>
                    <a:lnTo>
                      <a:pt x="9089" y="130"/>
                    </a:lnTo>
                    <a:lnTo>
                      <a:pt x="8025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099" y="1515"/>
                    </a:lnTo>
                    <a:lnTo>
                      <a:pt x="4226" y="2121"/>
                    </a:lnTo>
                    <a:lnTo>
                      <a:pt x="3422" y="2814"/>
                    </a:lnTo>
                    <a:lnTo>
                      <a:pt x="3045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4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6" y="18548"/>
                    </a:lnTo>
                    <a:lnTo>
                      <a:pt x="3517" y="18915"/>
                    </a:lnTo>
                    <a:lnTo>
                      <a:pt x="4368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8" y="21016"/>
                    </a:lnTo>
                    <a:lnTo>
                      <a:pt x="8310" y="21297"/>
                    </a:lnTo>
                    <a:lnTo>
                      <a:pt x="10033" y="21578"/>
                    </a:lnTo>
                    <a:lnTo>
                      <a:pt x="11261" y="21600"/>
                    </a:lnTo>
                    <a:lnTo>
                      <a:pt x="12158" y="21578"/>
                    </a:lnTo>
                    <a:lnTo>
                      <a:pt x="13834" y="21382"/>
                    </a:lnTo>
                    <a:lnTo>
                      <a:pt x="15320" y="20971"/>
                    </a:lnTo>
                    <a:lnTo>
                      <a:pt x="16690" y="20387"/>
                    </a:lnTo>
                    <a:lnTo>
                      <a:pt x="17327" y="19998"/>
                    </a:lnTo>
                    <a:lnTo>
                      <a:pt x="17918" y="19609"/>
                    </a:lnTo>
                    <a:lnTo>
                      <a:pt x="19004" y="18699"/>
                    </a:lnTo>
                    <a:lnTo>
                      <a:pt x="19877" y="17726"/>
                    </a:lnTo>
                    <a:lnTo>
                      <a:pt x="20610" y="16643"/>
                    </a:lnTo>
                    <a:lnTo>
                      <a:pt x="20892" y="16059"/>
                    </a:lnTo>
                    <a:lnTo>
                      <a:pt x="17185" y="14652"/>
                    </a:lnTo>
                    <a:lnTo>
                      <a:pt x="16997" y="15063"/>
                    </a:lnTo>
                    <a:lnTo>
                      <a:pt x="16501" y="15820"/>
                    </a:lnTo>
                    <a:lnTo>
                      <a:pt x="15935" y="16470"/>
                    </a:lnTo>
                    <a:lnTo>
                      <a:pt x="15273" y="17011"/>
                    </a:lnTo>
                    <a:lnTo>
                      <a:pt x="14518" y="17443"/>
                    </a:lnTo>
                    <a:lnTo>
                      <a:pt x="13668" y="17769"/>
                    </a:lnTo>
                    <a:lnTo>
                      <a:pt x="12724" y="17984"/>
                    </a:lnTo>
                    <a:lnTo>
                      <a:pt x="11709" y="18092"/>
                    </a:lnTo>
                    <a:lnTo>
                      <a:pt x="11143" y="18115"/>
                    </a:lnTo>
                    <a:lnTo>
                      <a:pt x="10457" y="18092"/>
                    </a:lnTo>
                    <a:lnTo>
                      <a:pt x="9182" y="17877"/>
                    </a:lnTo>
                    <a:lnTo>
                      <a:pt x="7979" y="17423"/>
                    </a:lnTo>
                    <a:lnTo>
                      <a:pt x="6846" y="16751"/>
                    </a:lnTo>
                    <a:lnTo>
                      <a:pt x="6327" y="16319"/>
                    </a:lnTo>
                    <a:lnTo>
                      <a:pt x="5831" y="15863"/>
                    </a:lnTo>
                    <a:lnTo>
                      <a:pt x="5052" y="14803"/>
                    </a:lnTo>
                    <a:lnTo>
                      <a:pt x="4486" y="13591"/>
                    </a:lnTo>
                    <a:lnTo>
                      <a:pt x="4155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3" y="9566"/>
                    </a:lnTo>
                    <a:lnTo>
                      <a:pt x="21200" y="7358"/>
                    </a:lnTo>
                    <a:lnTo>
                      <a:pt x="20681" y="5865"/>
                    </a:lnTo>
                    <a:lnTo>
                      <a:pt x="20208" y="4955"/>
                    </a:lnTo>
                    <a:lnTo>
                      <a:pt x="19666" y="4090"/>
                    </a:lnTo>
                    <a:lnTo>
                      <a:pt x="19004" y="3310"/>
                    </a:lnTo>
                    <a:lnTo>
                      <a:pt x="18649" y="2921"/>
                    </a:lnTo>
                    <a:lnTo>
                      <a:pt x="18271" y="2575"/>
                    </a:lnTo>
                    <a:lnTo>
                      <a:pt x="17470" y="1926"/>
                    </a:lnTo>
                    <a:lnTo>
                      <a:pt x="16619" y="1384"/>
                    </a:lnTo>
                    <a:lnTo>
                      <a:pt x="15700" y="930"/>
                    </a:lnTo>
                    <a:lnTo>
                      <a:pt x="14732" y="562"/>
                    </a:lnTo>
                    <a:lnTo>
                      <a:pt x="13668" y="303"/>
                    </a:lnTo>
                    <a:lnTo>
                      <a:pt x="11991" y="43"/>
                    </a:lnTo>
                    <a:lnTo>
                      <a:pt x="10788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91"/>
              <p:cNvSpPr/>
              <p:nvPr/>
            </p:nvSpPr>
            <p:spPr>
              <a:xfrm>
                <a:off x="832307" y="43945"/>
                <a:ext cx="87588" cy="102276"/>
              </a:xfrm>
              <a:custGeom>
                <a:rect b="b" l="l" r="r" t="t"/>
                <a:pathLst>
                  <a:path extrusionOk="0" h="21600" w="21600">
                    <a:moveTo>
                      <a:pt x="11702" y="0"/>
                    </a:moveTo>
                    <a:lnTo>
                      <a:pt x="10525" y="135"/>
                    </a:lnTo>
                    <a:lnTo>
                      <a:pt x="9402" y="381"/>
                    </a:lnTo>
                    <a:lnTo>
                      <a:pt x="8279" y="782"/>
                    </a:lnTo>
                    <a:lnTo>
                      <a:pt x="7731" y="1028"/>
                    </a:lnTo>
                    <a:lnTo>
                      <a:pt x="7208" y="1298"/>
                    </a:lnTo>
                    <a:lnTo>
                      <a:pt x="6267" y="1878"/>
                    </a:lnTo>
                    <a:lnTo>
                      <a:pt x="5484" y="2505"/>
                    </a:lnTo>
                    <a:lnTo>
                      <a:pt x="4857" y="3197"/>
                    </a:lnTo>
                    <a:lnTo>
                      <a:pt x="4597" y="3578"/>
                    </a:lnTo>
                    <a:lnTo>
                      <a:pt x="4413" y="3578"/>
                    </a:lnTo>
                    <a:lnTo>
                      <a:pt x="4413" y="671"/>
                    </a:lnTo>
                    <a:lnTo>
                      <a:pt x="0" y="671"/>
                    </a:lnTo>
                    <a:lnTo>
                      <a:pt x="0" y="21577"/>
                    </a:lnTo>
                    <a:lnTo>
                      <a:pt x="4570" y="21577"/>
                    </a:lnTo>
                    <a:lnTo>
                      <a:pt x="4570" y="9995"/>
                    </a:lnTo>
                    <a:lnTo>
                      <a:pt x="4597" y="9370"/>
                    </a:lnTo>
                    <a:lnTo>
                      <a:pt x="4805" y="8161"/>
                    </a:lnTo>
                    <a:lnTo>
                      <a:pt x="5250" y="7044"/>
                    </a:lnTo>
                    <a:lnTo>
                      <a:pt x="5928" y="5992"/>
                    </a:lnTo>
                    <a:lnTo>
                      <a:pt x="6373" y="5500"/>
                    </a:lnTo>
                    <a:lnTo>
                      <a:pt x="6818" y="5031"/>
                    </a:lnTo>
                    <a:lnTo>
                      <a:pt x="7862" y="4316"/>
                    </a:lnTo>
                    <a:lnTo>
                      <a:pt x="9011" y="3824"/>
                    </a:lnTo>
                    <a:lnTo>
                      <a:pt x="10289" y="3601"/>
                    </a:lnTo>
                    <a:lnTo>
                      <a:pt x="10996" y="3578"/>
                    </a:lnTo>
                    <a:lnTo>
                      <a:pt x="11726" y="3578"/>
                    </a:lnTo>
                    <a:lnTo>
                      <a:pt x="13058" y="3779"/>
                    </a:lnTo>
                    <a:lnTo>
                      <a:pt x="14181" y="4137"/>
                    </a:lnTo>
                    <a:lnTo>
                      <a:pt x="15122" y="4673"/>
                    </a:lnTo>
                    <a:lnTo>
                      <a:pt x="15878" y="5412"/>
                    </a:lnTo>
                    <a:lnTo>
                      <a:pt x="16453" y="6329"/>
                    </a:lnTo>
                    <a:lnTo>
                      <a:pt x="16846" y="7401"/>
                    </a:lnTo>
                    <a:lnTo>
                      <a:pt x="17028" y="8676"/>
                    </a:lnTo>
                    <a:lnTo>
                      <a:pt x="17028" y="21600"/>
                    </a:lnTo>
                    <a:lnTo>
                      <a:pt x="21600" y="21600"/>
                    </a:lnTo>
                    <a:lnTo>
                      <a:pt x="21600" y="7803"/>
                    </a:lnTo>
                    <a:lnTo>
                      <a:pt x="21286" y="6015"/>
                    </a:lnTo>
                    <a:lnTo>
                      <a:pt x="20711" y="4404"/>
                    </a:lnTo>
                    <a:lnTo>
                      <a:pt x="19797" y="3018"/>
                    </a:lnTo>
                    <a:lnTo>
                      <a:pt x="19222" y="2393"/>
                    </a:lnTo>
                    <a:lnTo>
                      <a:pt x="18595" y="1834"/>
                    </a:lnTo>
                    <a:lnTo>
                      <a:pt x="17158" y="917"/>
                    </a:lnTo>
                    <a:lnTo>
                      <a:pt x="15409" y="313"/>
                    </a:lnTo>
                    <a:lnTo>
                      <a:pt x="13424" y="23"/>
                    </a:lnTo>
                    <a:lnTo>
                      <a:pt x="1230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91"/>
              <p:cNvSpPr/>
              <p:nvPr/>
            </p:nvSpPr>
            <p:spPr>
              <a:xfrm>
                <a:off x="930469" y="16943"/>
                <a:ext cx="64260" cy="130896"/>
              </a:xfrm>
              <a:custGeom>
                <a:rect b="b" l="l" r="r" t="t"/>
                <a:pathLst>
                  <a:path extrusionOk="0" h="21600" w="21600">
                    <a:moveTo>
                      <a:pt x="5834" y="0"/>
                    </a:moveTo>
                    <a:lnTo>
                      <a:pt x="5834" y="4999"/>
                    </a:lnTo>
                    <a:lnTo>
                      <a:pt x="0" y="4999"/>
                    </a:lnTo>
                    <a:lnTo>
                      <a:pt x="0" y="7795"/>
                    </a:lnTo>
                    <a:lnTo>
                      <a:pt x="5834" y="7795"/>
                    </a:lnTo>
                    <a:lnTo>
                      <a:pt x="5834" y="16358"/>
                    </a:lnTo>
                    <a:lnTo>
                      <a:pt x="5871" y="16969"/>
                    </a:lnTo>
                    <a:lnTo>
                      <a:pt x="6226" y="18071"/>
                    </a:lnTo>
                    <a:lnTo>
                      <a:pt x="6902" y="19049"/>
                    </a:lnTo>
                    <a:lnTo>
                      <a:pt x="7933" y="19871"/>
                    </a:lnTo>
                    <a:lnTo>
                      <a:pt x="8609" y="20219"/>
                    </a:lnTo>
                    <a:lnTo>
                      <a:pt x="9322" y="20551"/>
                    </a:lnTo>
                    <a:lnTo>
                      <a:pt x="10996" y="21076"/>
                    </a:lnTo>
                    <a:lnTo>
                      <a:pt x="12988" y="21408"/>
                    </a:lnTo>
                    <a:lnTo>
                      <a:pt x="15301" y="21582"/>
                    </a:lnTo>
                    <a:lnTo>
                      <a:pt x="16546" y="21600"/>
                    </a:lnTo>
                    <a:lnTo>
                      <a:pt x="18005" y="21582"/>
                    </a:lnTo>
                    <a:lnTo>
                      <a:pt x="20532" y="21373"/>
                    </a:lnTo>
                    <a:lnTo>
                      <a:pt x="21600" y="21181"/>
                    </a:lnTo>
                    <a:lnTo>
                      <a:pt x="19394" y="18542"/>
                    </a:lnTo>
                    <a:lnTo>
                      <a:pt x="18825" y="18664"/>
                    </a:lnTo>
                    <a:lnTo>
                      <a:pt x="17366" y="18787"/>
                    </a:lnTo>
                    <a:lnTo>
                      <a:pt x="16546" y="18804"/>
                    </a:lnTo>
                    <a:lnTo>
                      <a:pt x="16013" y="18804"/>
                    </a:lnTo>
                    <a:lnTo>
                      <a:pt x="15053" y="18717"/>
                    </a:lnTo>
                    <a:lnTo>
                      <a:pt x="14199" y="18542"/>
                    </a:lnTo>
                    <a:lnTo>
                      <a:pt x="13486" y="18297"/>
                    </a:lnTo>
                    <a:lnTo>
                      <a:pt x="12917" y="17965"/>
                    </a:lnTo>
                    <a:lnTo>
                      <a:pt x="12489" y="17546"/>
                    </a:lnTo>
                    <a:lnTo>
                      <a:pt x="12134" y="16777"/>
                    </a:lnTo>
                    <a:lnTo>
                      <a:pt x="12064" y="16147"/>
                    </a:lnTo>
                    <a:lnTo>
                      <a:pt x="12064" y="7795"/>
                    </a:lnTo>
                    <a:lnTo>
                      <a:pt x="20211" y="7795"/>
                    </a:lnTo>
                    <a:lnTo>
                      <a:pt x="20211" y="4999"/>
                    </a:lnTo>
                    <a:lnTo>
                      <a:pt x="12064" y="4999"/>
                    </a:lnTo>
                    <a:lnTo>
                      <a:pt x="12064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91"/>
              <p:cNvSpPr/>
              <p:nvPr/>
            </p:nvSpPr>
            <p:spPr>
              <a:xfrm>
                <a:off x="1001728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519" y="3506"/>
                    </a:moveTo>
                    <a:lnTo>
                      <a:pt x="12889" y="3701"/>
                    </a:lnTo>
                    <a:lnTo>
                      <a:pt x="14093" y="4112"/>
                    </a:lnTo>
                    <a:lnTo>
                      <a:pt x="15085" y="4697"/>
                    </a:lnTo>
                    <a:lnTo>
                      <a:pt x="15485" y="5065"/>
                    </a:lnTo>
                    <a:lnTo>
                      <a:pt x="15887" y="5476"/>
                    </a:lnTo>
                    <a:lnTo>
                      <a:pt x="16500" y="6276"/>
                    </a:lnTo>
                    <a:lnTo>
                      <a:pt x="16926" y="7099"/>
                    </a:lnTo>
                    <a:lnTo>
                      <a:pt x="17186" y="7942"/>
                    </a:lnTo>
                    <a:lnTo>
                      <a:pt x="17233" y="8375"/>
                    </a:lnTo>
                    <a:lnTo>
                      <a:pt x="4414" y="8375"/>
                    </a:lnTo>
                    <a:lnTo>
                      <a:pt x="4603" y="7813"/>
                    </a:lnTo>
                    <a:lnTo>
                      <a:pt x="5051" y="6818"/>
                    </a:lnTo>
                    <a:lnTo>
                      <a:pt x="5642" y="5951"/>
                    </a:lnTo>
                    <a:lnTo>
                      <a:pt x="6350" y="5173"/>
                    </a:lnTo>
                    <a:lnTo>
                      <a:pt x="6752" y="4827"/>
                    </a:lnTo>
                    <a:lnTo>
                      <a:pt x="7176" y="4501"/>
                    </a:lnTo>
                    <a:lnTo>
                      <a:pt x="8098" y="4004"/>
                    </a:lnTo>
                    <a:lnTo>
                      <a:pt x="9088" y="3679"/>
                    </a:lnTo>
                    <a:lnTo>
                      <a:pt x="10174" y="3506"/>
                    </a:lnTo>
                    <a:close/>
                    <a:moveTo>
                      <a:pt x="10811" y="0"/>
                    </a:moveTo>
                    <a:lnTo>
                      <a:pt x="10223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7012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50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92" y="15562"/>
                    </a:lnTo>
                    <a:lnTo>
                      <a:pt x="1465" y="16492"/>
                    </a:lnTo>
                    <a:lnTo>
                      <a:pt x="2054" y="17335"/>
                    </a:lnTo>
                    <a:lnTo>
                      <a:pt x="2740" y="18158"/>
                    </a:lnTo>
                    <a:lnTo>
                      <a:pt x="3140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33" y="21297"/>
                    </a:lnTo>
                    <a:lnTo>
                      <a:pt x="10034" y="21578"/>
                    </a:lnTo>
                    <a:lnTo>
                      <a:pt x="11284" y="21600"/>
                    </a:lnTo>
                    <a:lnTo>
                      <a:pt x="12157" y="21578"/>
                    </a:lnTo>
                    <a:lnTo>
                      <a:pt x="13811" y="21382"/>
                    </a:lnTo>
                    <a:lnTo>
                      <a:pt x="15321" y="20971"/>
                    </a:lnTo>
                    <a:lnTo>
                      <a:pt x="16691" y="20387"/>
                    </a:lnTo>
                    <a:lnTo>
                      <a:pt x="17328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99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4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5" y="17984"/>
                    </a:lnTo>
                    <a:lnTo>
                      <a:pt x="11708" y="18092"/>
                    </a:lnTo>
                    <a:lnTo>
                      <a:pt x="11166" y="18115"/>
                    </a:lnTo>
                    <a:lnTo>
                      <a:pt x="10482" y="18092"/>
                    </a:lnTo>
                    <a:lnTo>
                      <a:pt x="9184" y="17877"/>
                    </a:lnTo>
                    <a:lnTo>
                      <a:pt x="7980" y="17423"/>
                    </a:lnTo>
                    <a:lnTo>
                      <a:pt x="6870" y="16751"/>
                    </a:lnTo>
                    <a:lnTo>
                      <a:pt x="6350" y="16319"/>
                    </a:lnTo>
                    <a:lnTo>
                      <a:pt x="5855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53" y="11470"/>
                    </a:lnTo>
                    <a:lnTo>
                      <a:pt x="21600" y="10778"/>
                    </a:lnTo>
                    <a:lnTo>
                      <a:pt x="21576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8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92" y="1926"/>
                    </a:lnTo>
                    <a:lnTo>
                      <a:pt x="16620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91" y="303"/>
                    </a:lnTo>
                    <a:lnTo>
                      <a:pt x="12017" y="43"/>
                    </a:lnTo>
                    <a:lnTo>
                      <a:pt x="1081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91"/>
              <p:cNvSpPr/>
              <p:nvPr/>
            </p:nvSpPr>
            <p:spPr>
              <a:xfrm>
                <a:off x="1115886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91"/>
              <p:cNvSpPr/>
              <p:nvPr/>
            </p:nvSpPr>
            <p:spPr>
              <a:xfrm>
                <a:off x="1188419" y="43846"/>
                <a:ext cx="99198" cy="145908"/>
              </a:xfrm>
              <a:custGeom>
                <a:rect b="b" l="l" r="r" t="t"/>
                <a:pathLst>
                  <a:path extrusionOk="0" h="21600" w="21600">
                    <a:moveTo>
                      <a:pt x="10719" y="2539"/>
                    </a:moveTo>
                    <a:lnTo>
                      <a:pt x="11410" y="2554"/>
                    </a:lnTo>
                    <a:lnTo>
                      <a:pt x="12703" y="2743"/>
                    </a:lnTo>
                    <a:lnTo>
                      <a:pt x="13924" y="3102"/>
                    </a:lnTo>
                    <a:lnTo>
                      <a:pt x="15030" y="3636"/>
                    </a:lnTo>
                    <a:lnTo>
                      <a:pt x="15561" y="3981"/>
                    </a:lnTo>
                    <a:lnTo>
                      <a:pt x="16044" y="4357"/>
                    </a:lnTo>
                    <a:lnTo>
                      <a:pt x="16782" y="5204"/>
                    </a:lnTo>
                    <a:lnTo>
                      <a:pt x="17289" y="6159"/>
                    </a:lnTo>
                    <a:lnTo>
                      <a:pt x="17543" y="7241"/>
                    </a:lnTo>
                    <a:lnTo>
                      <a:pt x="17567" y="7837"/>
                    </a:lnTo>
                    <a:lnTo>
                      <a:pt x="17543" y="8417"/>
                    </a:lnTo>
                    <a:lnTo>
                      <a:pt x="17289" y="9499"/>
                    </a:lnTo>
                    <a:lnTo>
                      <a:pt x="16782" y="10454"/>
                    </a:lnTo>
                    <a:lnTo>
                      <a:pt x="16044" y="11301"/>
                    </a:lnTo>
                    <a:lnTo>
                      <a:pt x="15561" y="11678"/>
                    </a:lnTo>
                    <a:lnTo>
                      <a:pt x="15030" y="12022"/>
                    </a:lnTo>
                    <a:lnTo>
                      <a:pt x="13924" y="12555"/>
                    </a:lnTo>
                    <a:lnTo>
                      <a:pt x="12703" y="12915"/>
                    </a:lnTo>
                    <a:lnTo>
                      <a:pt x="11410" y="13104"/>
                    </a:lnTo>
                    <a:lnTo>
                      <a:pt x="10719" y="13120"/>
                    </a:lnTo>
                    <a:lnTo>
                      <a:pt x="10005" y="13104"/>
                    </a:lnTo>
                    <a:lnTo>
                      <a:pt x="8691" y="12915"/>
                    </a:lnTo>
                    <a:lnTo>
                      <a:pt x="7468" y="12555"/>
                    </a:lnTo>
                    <a:lnTo>
                      <a:pt x="6362" y="12022"/>
                    </a:lnTo>
                    <a:lnTo>
                      <a:pt x="5831" y="11693"/>
                    </a:lnTo>
                    <a:lnTo>
                      <a:pt x="5371" y="11317"/>
                    </a:lnTo>
                    <a:lnTo>
                      <a:pt x="4610" y="10470"/>
                    </a:lnTo>
                    <a:lnTo>
                      <a:pt x="4127" y="9514"/>
                    </a:lnTo>
                    <a:lnTo>
                      <a:pt x="3873" y="8417"/>
                    </a:lnTo>
                    <a:lnTo>
                      <a:pt x="3849" y="7837"/>
                    </a:lnTo>
                    <a:lnTo>
                      <a:pt x="3873" y="7241"/>
                    </a:lnTo>
                    <a:lnTo>
                      <a:pt x="4127" y="6144"/>
                    </a:lnTo>
                    <a:lnTo>
                      <a:pt x="4610" y="5187"/>
                    </a:lnTo>
                    <a:lnTo>
                      <a:pt x="5371" y="4341"/>
                    </a:lnTo>
                    <a:lnTo>
                      <a:pt x="5831" y="3965"/>
                    </a:lnTo>
                    <a:lnTo>
                      <a:pt x="6362" y="3620"/>
                    </a:lnTo>
                    <a:lnTo>
                      <a:pt x="7468" y="3088"/>
                    </a:lnTo>
                    <a:lnTo>
                      <a:pt x="8691" y="2726"/>
                    </a:lnTo>
                    <a:lnTo>
                      <a:pt x="10005" y="2554"/>
                    </a:lnTo>
                    <a:lnTo>
                      <a:pt x="10719" y="2539"/>
                    </a:lnTo>
                    <a:close/>
                    <a:moveTo>
                      <a:pt x="10766" y="0"/>
                    </a:moveTo>
                    <a:lnTo>
                      <a:pt x="9589" y="93"/>
                    </a:lnTo>
                    <a:lnTo>
                      <a:pt x="8483" y="282"/>
                    </a:lnTo>
                    <a:lnTo>
                      <a:pt x="7446" y="549"/>
                    </a:lnTo>
                    <a:lnTo>
                      <a:pt x="6961" y="721"/>
                    </a:lnTo>
                    <a:lnTo>
                      <a:pt x="6477" y="908"/>
                    </a:lnTo>
                    <a:lnTo>
                      <a:pt x="5601" y="1317"/>
                    </a:lnTo>
                    <a:lnTo>
                      <a:pt x="4888" y="1755"/>
                    </a:lnTo>
                    <a:lnTo>
                      <a:pt x="4265" y="2256"/>
                    </a:lnTo>
                    <a:lnTo>
                      <a:pt x="4033" y="2523"/>
                    </a:lnTo>
                    <a:lnTo>
                      <a:pt x="3849" y="2523"/>
                    </a:lnTo>
                    <a:lnTo>
                      <a:pt x="3849" y="485"/>
                    </a:lnTo>
                    <a:lnTo>
                      <a:pt x="0" y="485"/>
                    </a:lnTo>
                    <a:lnTo>
                      <a:pt x="0" y="21600"/>
                    </a:lnTo>
                    <a:lnTo>
                      <a:pt x="4033" y="21600"/>
                    </a:lnTo>
                    <a:lnTo>
                      <a:pt x="4033" y="15142"/>
                    </a:lnTo>
                    <a:lnTo>
                      <a:pt x="3849" y="13104"/>
                    </a:lnTo>
                    <a:lnTo>
                      <a:pt x="4033" y="13104"/>
                    </a:lnTo>
                    <a:lnTo>
                      <a:pt x="4287" y="13371"/>
                    </a:lnTo>
                    <a:lnTo>
                      <a:pt x="4888" y="13872"/>
                    </a:lnTo>
                    <a:lnTo>
                      <a:pt x="5625" y="14326"/>
                    </a:lnTo>
                    <a:lnTo>
                      <a:pt x="6477" y="14719"/>
                    </a:lnTo>
                    <a:lnTo>
                      <a:pt x="6961" y="14907"/>
                    </a:lnTo>
                    <a:lnTo>
                      <a:pt x="7446" y="15078"/>
                    </a:lnTo>
                    <a:lnTo>
                      <a:pt x="8483" y="15345"/>
                    </a:lnTo>
                    <a:lnTo>
                      <a:pt x="9589" y="15534"/>
                    </a:lnTo>
                    <a:lnTo>
                      <a:pt x="10766" y="15628"/>
                    </a:lnTo>
                    <a:lnTo>
                      <a:pt x="11365" y="15628"/>
                    </a:lnTo>
                    <a:lnTo>
                      <a:pt x="12401" y="15612"/>
                    </a:lnTo>
                    <a:lnTo>
                      <a:pt x="13878" y="15409"/>
                    </a:lnTo>
                    <a:lnTo>
                      <a:pt x="14823" y="15205"/>
                    </a:lnTo>
                    <a:lnTo>
                      <a:pt x="15721" y="14922"/>
                    </a:lnTo>
                    <a:lnTo>
                      <a:pt x="16576" y="14562"/>
                    </a:lnTo>
                    <a:lnTo>
                      <a:pt x="17797" y="13919"/>
                    </a:lnTo>
                    <a:lnTo>
                      <a:pt x="18579" y="13371"/>
                    </a:lnTo>
                    <a:lnTo>
                      <a:pt x="19295" y="12806"/>
                    </a:lnTo>
                    <a:lnTo>
                      <a:pt x="20425" y="11553"/>
                    </a:lnTo>
                    <a:lnTo>
                      <a:pt x="21186" y="10156"/>
                    </a:lnTo>
                    <a:lnTo>
                      <a:pt x="21576" y="8636"/>
                    </a:lnTo>
                    <a:lnTo>
                      <a:pt x="21600" y="7806"/>
                    </a:lnTo>
                    <a:lnTo>
                      <a:pt x="21576" y="6991"/>
                    </a:lnTo>
                    <a:lnTo>
                      <a:pt x="21186" y="5470"/>
                    </a:lnTo>
                    <a:lnTo>
                      <a:pt x="20425" y="4076"/>
                    </a:lnTo>
                    <a:lnTo>
                      <a:pt x="19295" y="2821"/>
                    </a:lnTo>
                    <a:lnTo>
                      <a:pt x="18579" y="2241"/>
                    </a:lnTo>
                    <a:lnTo>
                      <a:pt x="17797" y="1708"/>
                    </a:lnTo>
                    <a:lnTo>
                      <a:pt x="16576" y="1050"/>
                    </a:lnTo>
                    <a:lnTo>
                      <a:pt x="15721" y="705"/>
                    </a:lnTo>
                    <a:lnTo>
                      <a:pt x="14823" y="423"/>
                    </a:lnTo>
                    <a:lnTo>
                      <a:pt x="13878" y="204"/>
                    </a:lnTo>
                    <a:lnTo>
                      <a:pt x="12401" y="15"/>
                    </a:lnTo>
                    <a:lnTo>
                      <a:pt x="1136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91"/>
              <p:cNvSpPr/>
              <p:nvPr/>
            </p:nvSpPr>
            <p:spPr>
              <a:xfrm>
                <a:off x="1303842" y="44692"/>
                <a:ext cx="61074" cy="101574"/>
              </a:xfrm>
              <a:custGeom>
                <a:rect b="b" l="l" r="r" t="t"/>
                <a:pathLst>
                  <a:path extrusionOk="0" h="21600" w="21600">
                    <a:moveTo>
                      <a:pt x="16695" y="0"/>
                    </a:moveTo>
                    <a:lnTo>
                      <a:pt x="15945" y="21"/>
                    </a:lnTo>
                    <a:lnTo>
                      <a:pt x="14448" y="157"/>
                    </a:lnTo>
                    <a:lnTo>
                      <a:pt x="12952" y="449"/>
                    </a:lnTo>
                    <a:lnTo>
                      <a:pt x="11416" y="877"/>
                    </a:lnTo>
                    <a:lnTo>
                      <a:pt x="10666" y="1125"/>
                    </a:lnTo>
                    <a:lnTo>
                      <a:pt x="9881" y="1418"/>
                    </a:lnTo>
                    <a:lnTo>
                      <a:pt x="8610" y="2049"/>
                    </a:lnTo>
                    <a:lnTo>
                      <a:pt x="7560" y="2769"/>
                    </a:lnTo>
                    <a:lnTo>
                      <a:pt x="6811" y="3557"/>
                    </a:lnTo>
                    <a:lnTo>
                      <a:pt x="6550" y="3985"/>
                    </a:lnTo>
                    <a:lnTo>
                      <a:pt x="6251" y="3985"/>
                    </a:lnTo>
                    <a:lnTo>
                      <a:pt x="6251" y="540"/>
                    </a:lnTo>
                    <a:lnTo>
                      <a:pt x="0" y="540"/>
                    </a:lnTo>
                    <a:lnTo>
                      <a:pt x="0" y="21600"/>
                    </a:lnTo>
                    <a:lnTo>
                      <a:pt x="6550" y="21600"/>
                    </a:lnTo>
                    <a:lnTo>
                      <a:pt x="6550" y="9346"/>
                    </a:lnTo>
                    <a:lnTo>
                      <a:pt x="6923" y="8108"/>
                    </a:lnTo>
                    <a:lnTo>
                      <a:pt x="7599" y="7004"/>
                    </a:lnTo>
                    <a:lnTo>
                      <a:pt x="8645" y="6013"/>
                    </a:lnTo>
                    <a:lnTo>
                      <a:pt x="9282" y="5585"/>
                    </a:lnTo>
                    <a:lnTo>
                      <a:pt x="9994" y="5180"/>
                    </a:lnTo>
                    <a:lnTo>
                      <a:pt x="11455" y="4549"/>
                    </a:lnTo>
                    <a:lnTo>
                      <a:pt x="13026" y="4121"/>
                    </a:lnTo>
                    <a:lnTo>
                      <a:pt x="14712" y="3918"/>
                    </a:lnTo>
                    <a:lnTo>
                      <a:pt x="15610" y="3896"/>
                    </a:lnTo>
                    <a:lnTo>
                      <a:pt x="16695" y="3896"/>
                    </a:lnTo>
                    <a:lnTo>
                      <a:pt x="18455" y="4053"/>
                    </a:lnTo>
                    <a:lnTo>
                      <a:pt x="19128" y="4212"/>
                    </a:lnTo>
                    <a:lnTo>
                      <a:pt x="21600" y="517"/>
                    </a:lnTo>
                    <a:lnTo>
                      <a:pt x="20589" y="269"/>
                    </a:lnTo>
                    <a:lnTo>
                      <a:pt x="18117" y="21"/>
                    </a:lnTo>
                    <a:lnTo>
                      <a:pt x="16695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91"/>
              <p:cNvSpPr/>
              <p:nvPr/>
            </p:nvSpPr>
            <p:spPr>
              <a:xfrm>
                <a:off x="1374892" y="0"/>
                <a:ext cx="26136" cy="146232"/>
              </a:xfrm>
              <a:custGeom>
                <a:rect b="b" l="l" r="r" t="t"/>
                <a:pathLst>
                  <a:path extrusionOk="0" h="21600" w="21600">
                    <a:moveTo>
                      <a:pt x="9706" y="0"/>
                    </a:moveTo>
                    <a:lnTo>
                      <a:pt x="7608" y="79"/>
                    </a:lnTo>
                    <a:lnTo>
                      <a:pt x="5684" y="219"/>
                    </a:lnTo>
                    <a:lnTo>
                      <a:pt x="3932" y="422"/>
                    </a:lnTo>
                    <a:lnTo>
                      <a:pt x="3150" y="563"/>
                    </a:lnTo>
                    <a:lnTo>
                      <a:pt x="2361" y="705"/>
                    </a:lnTo>
                    <a:lnTo>
                      <a:pt x="1225" y="1017"/>
                    </a:lnTo>
                    <a:lnTo>
                      <a:pt x="436" y="1361"/>
                    </a:lnTo>
                    <a:lnTo>
                      <a:pt x="0" y="1736"/>
                    </a:lnTo>
                    <a:lnTo>
                      <a:pt x="0" y="2127"/>
                    </a:lnTo>
                    <a:lnTo>
                      <a:pt x="436" y="2502"/>
                    </a:lnTo>
                    <a:lnTo>
                      <a:pt x="1225" y="2847"/>
                    </a:lnTo>
                    <a:lnTo>
                      <a:pt x="2361" y="3160"/>
                    </a:lnTo>
                    <a:lnTo>
                      <a:pt x="3150" y="3300"/>
                    </a:lnTo>
                    <a:lnTo>
                      <a:pt x="3932" y="3441"/>
                    </a:lnTo>
                    <a:lnTo>
                      <a:pt x="5684" y="3644"/>
                    </a:lnTo>
                    <a:lnTo>
                      <a:pt x="7608" y="3785"/>
                    </a:lnTo>
                    <a:lnTo>
                      <a:pt x="9706" y="3863"/>
                    </a:lnTo>
                    <a:lnTo>
                      <a:pt x="11894" y="3863"/>
                    </a:lnTo>
                    <a:lnTo>
                      <a:pt x="13992" y="3785"/>
                    </a:lnTo>
                    <a:lnTo>
                      <a:pt x="15916" y="3644"/>
                    </a:lnTo>
                    <a:lnTo>
                      <a:pt x="17660" y="3441"/>
                    </a:lnTo>
                    <a:lnTo>
                      <a:pt x="18450" y="3300"/>
                    </a:lnTo>
                    <a:lnTo>
                      <a:pt x="19239" y="3160"/>
                    </a:lnTo>
                    <a:lnTo>
                      <a:pt x="20465" y="2832"/>
                    </a:lnTo>
                    <a:lnTo>
                      <a:pt x="21247" y="2488"/>
                    </a:lnTo>
                    <a:lnTo>
                      <a:pt x="21600" y="2127"/>
                    </a:lnTo>
                    <a:lnTo>
                      <a:pt x="21600" y="1736"/>
                    </a:lnTo>
                    <a:lnTo>
                      <a:pt x="21164" y="1361"/>
                    </a:lnTo>
                    <a:lnTo>
                      <a:pt x="20375" y="1017"/>
                    </a:lnTo>
                    <a:lnTo>
                      <a:pt x="19239" y="705"/>
                    </a:lnTo>
                    <a:lnTo>
                      <a:pt x="17660" y="422"/>
                    </a:lnTo>
                    <a:lnTo>
                      <a:pt x="15916" y="219"/>
                    </a:lnTo>
                    <a:lnTo>
                      <a:pt x="13992" y="79"/>
                    </a:lnTo>
                    <a:lnTo>
                      <a:pt x="11894" y="0"/>
                    </a:lnTo>
                    <a:close/>
                    <a:moveTo>
                      <a:pt x="3150" y="6976"/>
                    </a:moveTo>
                    <a:lnTo>
                      <a:pt x="3150" y="21600"/>
                    </a:lnTo>
                    <a:lnTo>
                      <a:pt x="18450" y="21600"/>
                    </a:lnTo>
                    <a:lnTo>
                      <a:pt x="18450" y="6976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91"/>
              <p:cNvSpPr/>
              <p:nvPr/>
            </p:nvSpPr>
            <p:spPr>
              <a:xfrm>
                <a:off x="1415023" y="43945"/>
                <a:ext cx="82188" cy="105462"/>
              </a:xfrm>
              <a:custGeom>
                <a:rect b="b" l="l" r="r" t="t"/>
                <a:pathLst>
                  <a:path extrusionOk="0" h="21600" w="21600">
                    <a:moveTo>
                      <a:pt x="11161" y="0"/>
                    </a:moveTo>
                    <a:lnTo>
                      <a:pt x="10132" y="22"/>
                    </a:lnTo>
                    <a:lnTo>
                      <a:pt x="8184" y="216"/>
                    </a:lnTo>
                    <a:lnTo>
                      <a:pt x="6375" y="651"/>
                    </a:lnTo>
                    <a:lnTo>
                      <a:pt x="4705" y="1279"/>
                    </a:lnTo>
                    <a:lnTo>
                      <a:pt x="3925" y="1671"/>
                    </a:lnTo>
                    <a:lnTo>
                      <a:pt x="3173" y="2103"/>
                    </a:lnTo>
                    <a:lnTo>
                      <a:pt x="2032" y="3058"/>
                    </a:lnTo>
                    <a:lnTo>
                      <a:pt x="1280" y="4163"/>
                    </a:lnTo>
                    <a:lnTo>
                      <a:pt x="890" y="5379"/>
                    </a:lnTo>
                    <a:lnTo>
                      <a:pt x="864" y="6050"/>
                    </a:lnTo>
                    <a:lnTo>
                      <a:pt x="890" y="6615"/>
                    </a:lnTo>
                    <a:lnTo>
                      <a:pt x="1142" y="7678"/>
                    </a:lnTo>
                    <a:lnTo>
                      <a:pt x="1699" y="8610"/>
                    </a:lnTo>
                    <a:lnTo>
                      <a:pt x="2534" y="9434"/>
                    </a:lnTo>
                    <a:lnTo>
                      <a:pt x="3089" y="9781"/>
                    </a:lnTo>
                    <a:lnTo>
                      <a:pt x="3647" y="10128"/>
                    </a:lnTo>
                    <a:lnTo>
                      <a:pt x="4789" y="10691"/>
                    </a:lnTo>
                    <a:lnTo>
                      <a:pt x="5985" y="11168"/>
                    </a:lnTo>
                    <a:lnTo>
                      <a:pt x="7182" y="11515"/>
                    </a:lnTo>
                    <a:lnTo>
                      <a:pt x="7821" y="11646"/>
                    </a:lnTo>
                    <a:lnTo>
                      <a:pt x="13054" y="12665"/>
                    </a:lnTo>
                    <a:lnTo>
                      <a:pt x="13918" y="12839"/>
                    </a:lnTo>
                    <a:lnTo>
                      <a:pt x="15254" y="13359"/>
                    </a:lnTo>
                    <a:lnTo>
                      <a:pt x="16144" y="14010"/>
                    </a:lnTo>
                    <a:lnTo>
                      <a:pt x="16589" y="14854"/>
                    </a:lnTo>
                    <a:lnTo>
                      <a:pt x="16618" y="15332"/>
                    </a:lnTo>
                    <a:lnTo>
                      <a:pt x="16589" y="15658"/>
                    </a:lnTo>
                    <a:lnTo>
                      <a:pt x="16421" y="16221"/>
                    </a:lnTo>
                    <a:lnTo>
                      <a:pt x="16060" y="16741"/>
                    </a:lnTo>
                    <a:lnTo>
                      <a:pt x="15505" y="17196"/>
                    </a:lnTo>
                    <a:lnTo>
                      <a:pt x="15141" y="17392"/>
                    </a:lnTo>
                    <a:lnTo>
                      <a:pt x="14780" y="17588"/>
                    </a:lnTo>
                    <a:lnTo>
                      <a:pt x="13945" y="17869"/>
                    </a:lnTo>
                    <a:lnTo>
                      <a:pt x="12999" y="18065"/>
                    </a:lnTo>
                    <a:lnTo>
                      <a:pt x="11968" y="18173"/>
                    </a:lnTo>
                    <a:lnTo>
                      <a:pt x="11384" y="18194"/>
                    </a:lnTo>
                    <a:lnTo>
                      <a:pt x="10771" y="18173"/>
                    </a:lnTo>
                    <a:lnTo>
                      <a:pt x="9630" y="18065"/>
                    </a:lnTo>
                    <a:lnTo>
                      <a:pt x="8546" y="17826"/>
                    </a:lnTo>
                    <a:lnTo>
                      <a:pt x="7572" y="17479"/>
                    </a:lnTo>
                    <a:lnTo>
                      <a:pt x="6708" y="17002"/>
                    </a:lnTo>
                    <a:lnTo>
                      <a:pt x="5901" y="16394"/>
                    </a:lnTo>
                    <a:lnTo>
                      <a:pt x="5205" y="15701"/>
                    </a:lnTo>
                    <a:lnTo>
                      <a:pt x="4592" y="14854"/>
                    </a:lnTo>
                    <a:lnTo>
                      <a:pt x="4343" y="14399"/>
                    </a:lnTo>
                    <a:lnTo>
                      <a:pt x="0" y="15809"/>
                    </a:lnTo>
                    <a:lnTo>
                      <a:pt x="335" y="16417"/>
                    </a:lnTo>
                    <a:lnTo>
                      <a:pt x="1197" y="17545"/>
                    </a:lnTo>
                    <a:lnTo>
                      <a:pt x="2254" y="18585"/>
                    </a:lnTo>
                    <a:lnTo>
                      <a:pt x="3480" y="19517"/>
                    </a:lnTo>
                    <a:lnTo>
                      <a:pt x="4176" y="19952"/>
                    </a:lnTo>
                    <a:lnTo>
                      <a:pt x="4899" y="20341"/>
                    </a:lnTo>
                    <a:lnTo>
                      <a:pt x="6514" y="20970"/>
                    </a:lnTo>
                    <a:lnTo>
                      <a:pt x="8323" y="21382"/>
                    </a:lnTo>
                    <a:lnTo>
                      <a:pt x="10300" y="21578"/>
                    </a:lnTo>
                    <a:lnTo>
                      <a:pt x="11358" y="21600"/>
                    </a:lnTo>
                    <a:lnTo>
                      <a:pt x="12470" y="21578"/>
                    </a:lnTo>
                    <a:lnTo>
                      <a:pt x="14531" y="21361"/>
                    </a:lnTo>
                    <a:lnTo>
                      <a:pt x="16395" y="20905"/>
                    </a:lnTo>
                    <a:lnTo>
                      <a:pt x="18008" y="20211"/>
                    </a:lnTo>
                    <a:lnTo>
                      <a:pt x="18733" y="19756"/>
                    </a:lnTo>
                    <a:lnTo>
                      <a:pt x="19429" y="19279"/>
                    </a:lnTo>
                    <a:lnTo>
                      <a:pt x="20487" y="18259"/>
                    </a:lnTo>
                    <a:lnTo>
                      <a:pt x="21210" y="17133"/>
                    </a:lnTo>
                    <a:lnTo>
                      <a:pt x="21571" y="15874"/>
                    </a:lnTo>
                    <a:lnTo>
                      <a:pt x="21600" y="15201"/>
                    </a:lnTo>
                    <a:lnTo>
                      <a:pt x="21571" y="14703"/>
                    </a:lnTo>
                    <a:lnTo>
                      <a:pt x="21377" y="13749"/>
                    </a:lnTo>
                    <a:lnTo>
                      <a:pt x="20932" y="12839"/>
                    </a:lnTo>
                    <a:lnTo>
                      <a:pt x="20265" y="11970"/>
                    </a:lnTo>
                    <a:lnTo>
                      <a:pt x="19846" y="11580"/>
                    </a:lnTo>
                    <a:lnTo>
                      <a:pt x="19401" y="11168"/>
                    </a:lnTo>
                    <a:lnTo>
                      <a:pt x="18259" y="10475"/>
                    </a:lnTo>
                    <a:lnTo>
                      <a:pt x="16924" y="9910"/>
                    </a:lnTo>
                    <a:lnTo>
                      <a:pt x="15309" y="9455"/>
                    </a:lnTo>
                    <a:lnTo>
                      <a:pt x="14418" y="9304"/>
                    </a:lnTo>
                    <a:lnTo>
                      <a:pt x="9268" y="8349"/>
                    </a:lnTo>
                    <a:lnTo>
                      <a:pt x="8462" y="8176"/>
                    </a:lnTo>
                    <a:lnTo>
                      <a:pt x="7153" y="7741"/>
                    </a:lnTo>
                    <a:lnTo>
                      <a:pt x="6291" y="7135"/>
                    </a:lnTo>
                    <a:lnTo>
                      <a:pt x="5873" y="6419"/>
                    </a:lnTo>
                    <a:lnTo>
                      <a:pt x="5818" y="5985"/>
                    </a:lnTo>
                    <a:lnTo>
                      <a:pt x="5846" y="5703"/>
                    </a:lnTo>
                    <a:lnTo>
                      <a:pt x="6040" y="5161"/>
                    </a:lnTo>
                    <a:lnTo>
                      <a:pt x="6430" y="4684"/>
                    </a:lnTo>
                    <a:lnTo>
                      <a:pt x="6988" y="4272"/>
                    </a:lnTo>
                    <a:lnTo>
                      <a:pt x="7320" y="4098"/>
                    </a:lnTo>
                    <a:lnTo>
                      <a:pt x="7711" y="3925"/>
                    </a:lnTo>
                    <a:lnTo>
                      <a:pt x="8517" y="3666"/>
                    </a:lnTo>
                    <a:lnTo>
                      <a:pt x="9910" y="3405"/>
                    </a:lnTo>
                    <a:lnTo>
                      <a:pt x="10968" y="3384"/>
                    </a:lnTo>
                    <a:lnTo>
                      <a:pt x="12080" y="3405"/>
                    </a:lnTo>
                    <a:lnTo>
                      <a:pt x="13499" y="3643"/>
                    </a:lnTo>
                    <a:lnTo>
                      <a:pt x="14335" y="3904"/>
                    </a:lnTo>
                    <a:lnTo>
                      <a:pt x="15086" y="4229"/>
                    </a:lnTo>
                    <a:lnTo>
                      <a:pt x="15754" y="4641"/>
                    </a:lnTo>
                    <a:lnTo>
                      <a:pt x="16283" y="5161"/>
                    </a:lnTo>
                    <a:lnTo>
                      <a:pt x="16756" y="5746"/>
                    </a:lnTo>
                    <a:lnTo>
                      <a:pt x="16924" y="6073"/>
                    </a:lnTo>
                    <a:lnTo>
                      <a:pt x="21181" y="4706"/>
                    </a:lnTo>
                    <a:lnTo>
                      <a:pt x="20875" y="4163"/>
                    </a:lnTo>
                    <a:lnTo>
                      <a:pt x="20097" y="3145"/>
                    </a:lnTo>
                    <a:lnTo>
                      <a:pt x="19149" y="2277"/>
                    </a:lnTo>
                    <a:lnTo>
                      <a:pt x="17982" y="1540"/>
                    </a:lnTo>
                    <a:lnTo>
                      <a:pt x="17314" y="1216"/>
                    </a:lnTo>
                    <a:lnTo>
                      <a:pt x="16618" y="932"/>
                    </a:lnTo>
                    <a:lnTo>
                      <a:pt x="15170" y="455"/>
                    </a:lnTo>
                    <a:lnTo>
                      <a:pt x="13638" y="153"/>
                    </a:lnTo>
                    <a:lnTo>
                      <a:pt x="11997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91"/>
              <p:cNvSpPr/>
              <p:nvPr/>
            </p:nvSpPr>
            <p:spPr>
              <a:xfrm>
                <a:off x="1508842" y="43736"/>
                <a:ext cx="96876" cy="105678"/>
              </a:xfrm>
              <a:custGeom>
                <a:rect b="b" l="l" r="r" t="t"/>
                <a:pathLst>
                  <a:path extrusionOk="0" h="21600" w="21600">
                    <a:moveTo>
                      <a:pt x="11473" y="3506"/>
                    </a:moveTo>
                    <a:lnTo>
                      <a:pt x="12865" y="3701"/>
                    </a:lnTo>
                    <a:lnTo>
                      <a:pt x="14046" y="4112"/>
                    </a:lnTo>
                    <a:lnTo>
                      <a:pt x="15037" y="4697"/>
                    </a:lnTo>
                    <a:lnTo>
                      <a:pt x="15463" y="5065"/>
                    </a:lnTo>
                    <a:lnTo>
                      <a:pt x="15840" y="5476"/>
                    </a:lnTo>
                    <a:lnTo>
                      <a:pt x="16453" y="6276"/>
                    </a:lnTo>
                    <a:lnTo>
                      <a:pt x="16902" y="7099"/>
                    </a:lnTo>
                    <a:lnTo>
                      <a:pt x="17137" y="7942"/>
                    </a:lnTo>
                    <a:lnTo>
                      <a:pt x="17208" y="8375"/>
                    </a:lnTo>
                    <a:lnTo>
                      <a:pt x="4392" y="8375"/>
                    </a:lnTo>
                    <a:lnTo>
                      <a:pt x="4556" y="7813"/>
                    </a:lnTo>
                    <a:lnTo>
                      <a:pt x="5029" y="6818"/>
                    </a:lnTo>
                    <a:lnTo>
                      <a:pt x="5595" y="5951"/>
                    </a:lnTo>
                    <a:lnTo>
                      <a:pt x="6304" y="5173"/>
                    </a:lnTo>
                    <a:lnTo>
                      <a:pt x="6728" y="4827"/>
                    </a:lnTo>
                    <a:lnTo>
                      <a:pt x="7152" y="4501"/>
                    </a:lnTo>
                    <a:lnTo>
                      <a:pt x="8073" y="4004"/>
                    </a:lnTo>
                    <a:lnTo>
                      <a:pt x="9066" y="3679"/>
                    </a:lnTo>
                    <a:lnTo>
                      <a:pt x="10127" y="3506"/>
                    </a:lnTo>
                    <a:close/>
                    <a:moveTo>
                      <a:pt x="10789" y="0"/>
                    </a:moveTo>
                    <a:lnTo>
                      <a:pt x="10221" y="22"/>
                    </a:lnTo>
                    <a:lnTo>
                      <a:pt x="9088" y="130"/>
                    </a:lnTo>
                    <a:lnTo>
                      <a:pt x="8027" y="324"/>
                    </a:lnTo>
                    <a:lnTo>
                      <a:pt x="6988" y="627"/>
                    </a:lnTo>
                    <a:lnTo>
                      <a:pt x="6020" y="1018"/>
                    </a:lnTo>
                    <a:lnTo>
                      <a:pt x="5100" y="1515"/>
                    </a:lnTo>
                    <a:lnTo>
                      <a:pt x="4225" y="2121"/>
                    </a:lnTo>
                    <a:lnTo>
                      <a:pt x="3424" y="2814"/>
                    </a:lnTo>
                    <a:lnTo>
                      <a:pt x="3046" y="3202"/>
                    </a:lnTo>
                    <a:lnTo>
                      <a:pt x="2314" y="4004"/>
                    </a:lnTo>
                    <a:lnTo>
                      <a:pt x="1157" y="5757"/>
                    </a:lnTo>
                    <a:lnTo>
                      <a:pt x="402" y="7661"/>
                    </a:lnTo>
                    <a:lnTo>
                      <a:pt x="24" y="9717"/>
                    </a:lnTo>
                    <a:lnTo>
                      <a:pt x="0" y="10800"/>
                    </a:lnTo>
                    <a:lnTo>
                      <a:pt x="24" y="11969"/>
                    </a:lnTo>
                    <a:lnTo>
                      <a:pt x="426" y="14110"/>
                    </a:lnTo>
                    <a:lnTo>
                      <a:pt x="968" y="15562"/>
                    </a:lnTo>
                    <a:lnTo>
                      <a:pt x="1463" y="16492"/>
                    </a:lnTo>
                    <a:lnTo>
                      <a:pt x="2054" y="17335"/>
                    </a:lnTo>
                    <a:lnTo>
                      <a:pt x="2738" y="18158"/>
                    </a:lnTo>
                    <a:lnTo>
                      <a:pt x="3117" y="18548"/>
                    </a:lnTo>
                    <a:lnTo>
                      <a:pt x="3517" y="18915"/>
                    </a:lnTo>
                    <a:lnTo>
                      <a:pt x="4367" y="19587"/>
                    </a:lnTo>
                    <a:lnTo>
                      <a:pt x="5265" y="20149"/>
                    </a:lnTo>
                    <a:lnTo>
                      <a:pt x="6233" y="20625"/>
                    </a:lnTo>
                    <a:lnTo>
                      <a:pt x="7247" y="21016"/>
                    </a:lnTo>
                    <a:lnTo>
                      <a:pt x="8309" y="21297"/>
                    </a:lnTo>
                    <a:lnTo>
                      <a:pt x="10032" y="21578"/>
                    </a:lnTo>
                    <a:lnTo>
                      <a:pt x="11260" y="21600"/>
                    </a:lnTo>
                    <a:lnTo>
                      <a:pt x="12157" y="21578"/>
                    </a:lnTo>
                    <a:lnTo>
                      <a:pt x="13809" y="21382"/>
                    </a:lnTo>
                    <a:lnTo>
                      <a:pt x="15321" y="20971"/>
                    </a:lnTo>
                    <a:lnTo>
                      <a:pt x="16689" y="20387"/>
                    </a:lnTo>
                    <a:lnTo>
                      <a:pt x="17326" y="19998"/>
                    </a:lnTo>
                    <a:lnTo>
                      <a:pt x="17916" y="19609"/>
                    </a:lnTo>
                    <a:lnTo>
                      <a:pt x="19002" y="18699"/>
                    </a:lnTo>
                    <a:lnTo>
                      <a:pt x="19875" y="17726"/>
                    </a:lnTo>
                    <a:lnTo>
                      <a:pt x="20608" y="16643"/>
                    </a:lnTo>
                    <a:lnTo>
                      <a:pt x="20892" y="16059"/>
                    </a:lnTo>
                    <a:lnTo>
                      <a:pt x="17208" y="14652"/>
                    </a:lnTo>
                    <a:lnTo>
                      <a:pt x="16997" y="15063"/>
                    </a:lnTo>
                    <a:lnTo>
                      <a:pt x="16500" y="15820"/>
                    </a:lnTo>
                    <a:lnTo>
                      <a:pt x="15934" y="16470"/>
                    </a:lnTo>
                    <a:lnTo>
                      <a:pt x="15272" y="17011"/>
                    </a:lnTo>
                    <a:lnTo>
                      <a:pt x="14517" y="17443"/>
                    </a:lnTo>
                    <a:lnTo>
                      <a:pt x="13669" y="17769"/>
                    </a:lnTo>
                    <a:lnTo>
                      <a:pt x="12723" y="17984"/>
                    </a:lnTo>
                    <a:lnTo>
                      <a:pt x="11708" y="18092"/>
                    </a:lnTo>
                    <a:lnTo>
                      <a:pt x="11142" y="18115"/>
                    </a:lnTo>
                    <a:lnTo>
                      <a:pt x="10458" y="18092"/>
                    </a:lnTo>
                    <a:lnTo>
                      <a:pt x="9184" y="17877"/>
                    </a:lnTo>
                    <a:lnTo>
                      <a:pt x="7978" y="17423"/>
                    </a:lnTo>
                    <a:lnTo>
                      <a:pt x="6846" y="16751"/>
                    </a:lnTo>
                    <a:lnTo>
                      <a:pt x="6350" y="16319"/>
                    </a:lnTo>
                    <a:lnTo>
                      <a:pt x="5831" y="15863"/>
                    </a:lnTo>
                    <a:lnTo>
                      <a:pt x="5051" y="14803"/>
                    </a:lnTo>
                    <a:lnTo>
                      <a:pt x="4485" y="13591"/>
                    </a:lnTo>
                    <a:lnTo>
                      <a:pt x="4154" y="12227"/>
                    </a:lnTo>
                    <a:lnTo>
                      <a:pt x="4108" y="11470"/>
                    </a:lnTo>
                    <a:lnTo>
                      <a:pt x="21529" y="11470"/>
                    </a:lnTo>
                    <a:lnTo>
                      <a:pt x="21600" y="10778"/>
                    </a:lnTo>
                    <a:lnTo>
                      <a:pt x="21551" y="9566"/>
                    </a:lnTo>
                    <a:lnTo>
                      <a:pt x="21198" y="7358"/>
                    </a:lnTo>
                    <a:lnTo>
                      <a:pt x="20679" y="5865"/>
                    </a:lnTo>
                    <a:lnTo>
                      <a:pt x="20206" y="4955"/>
                    </a:lnTo>
                    <a:lnTo>
                      <a:pt x="19664" y="4090"/>
                    </a:lnTo>
                    <a:lnTo>
                      <a:pt x="19002" y="3310"/>
                    </a:lnTo>
                    <a:lnTo>
                      <a:pt x="18649" y="2921"/>
                    </a:lnTo>
                    <a:lnTo>
                      <a:pt x="18272" y="2575"/>
                    </a:lnTo>
                    <a:lnTo>
                      <a:pt x="17468" y="1926"/>
                    </a:lnTo>
                    <a:lnTo>
                      <a:pt x="16618" y="1384"/>
                    </a:lnTo>
                    <a:lnTo>
                      <a:pt x="15698" y="930"/>
                    </a:lnTo>
                    <a:lnTo>
                      <a:pt x="14730" y="562"/>
                    </a:lnTo>
                    <a:lnTo>
                      <a:pt x="13669" y="303"/>
                    </a:lnTo>
                    <a:lnTo>
                      <a:pt x="11992" y="43"/>
                    </a:lnTo>
                    <a:lnTo>
                      <a:pt x="10789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4" name="Google Shape;1514;p91"/>
            <p:cNvGrpSpPr/>
            <p:nvPr/>
          </p:nvGrpSpPr>
          <p:grpSpPr>
            <a:xfrm>
              <a:off x="9" y="0"/>
              <a:ext cx="281154" cy="281164"/>
              <a:chOff x="9" y="0"/>
              <a:chExt cx="281154" cy="281164"/>
            </a:xfrm>
          </p:grpSpPr>
          <p:sp>
            <p:nvSpPr>
              <p:cNvPr id="1515" name="Google Shape;1515;p91"/>
              <p:cNvSpPr/>
              <p:nvPr/>
            </p:nvSpPr>
            <p:spPr>
              <a:xfrm>
                <a:off x="22560" y="0"/>
                <a:ext cx="243378" cy="172530"/>
              </a:xfrm>
              <a:custGeom>
                <a:rect b="b" l="l" r="r" t="t"/>
                <a:pathLst>
                  <a:path extrusionOk="0" h="21600" w="21600">
                    <a:moveTo>
                      <a:pt x="10077" y="0"/>
                    </a:moveTo>
                    <a:lnTo>
                      <a:pt x="9259" y="80"/>
                    </a:lnTo>
                    <a:lnTo>
                      <a:pt x="8469" y="226"/>
                    </a:lnTo>
                    <a:lnTo>
                      <a:pt x="7689" y="438"/>
                    </a:lnTo>
                    <a:lnTo>
                      <a:pt x="6918" y="717"/>
                    </a:lnTo>
                    <a:lnTo>
                      <a:pt x="6176" y="1061"/>
                    </a:lnTo>
                    <a:lnTo>
                      <a:pt x="5461" y="1472"/>
                    </a:lnTo>
                    <a:lnTo>
                      <a:pt x="4756" y="1949"/>
                    </a:lnTo>
                    <a:lnTo>
                      <a:pt x="4089" y="2480"/>
                    </a:lnTo>
                    <a:lnTo>
                      <a:pt x="3440" y="3063"/>
                    </a:lnTo>
                    <a:lnTo>
                      <a:pt x="2820" y="3699"/>
                    </a:lnTo>
                    <a:lnTo>
                      <a:pt x="2237" y="4389"/>
                    </a:lnTo>
                    <a:lnTo>
                      <a:pt x="1674" y="5132"/>
                    </a:lnTo>
                    <a:lnTo>
                      <a:pt x="1147" y="5914"/>
                    </a:lnTo>
                    <a:lnTo>
                      <a:pt x="658" y="6750"/>
                    </a:lnTo>
                    <a:lnTo>
                      <a:pt x="207" y="7624"/>
                    </a:lnTo>
                    <a:lnTo>
                      <a:pt x="0" y="8076"/>
                    </a:lnTo>
                    <a:lnTo>
                      <a:pt x="0" y="21600"/>
                    </a:lnTo>
                    <a:lnTo>
                      <a:pt x="5574" y="21600"/>
                    </a:lnTo>
                    <a:lnTo>
                      <a:pt x="10490" y="9600"/>
                    </a:lnTo>
                    <a:lnTo>
                      <a:pt x="21600" y="9600"/>
                    </a:lnTo>
                    <a:lnTo>
                      <a:pt x="21403" y="9070"/>
                    </a:lnTo>
                    <a:lnTo>
                      <a:pt x="20970" y="8036"/>
                    </a:lnTo>
                    <a:lnTo>
                      <a:pt x="20482" y="7068"/>
                    </a:lnTo>
                    <a:lnTo>
                      <a:pt x="19955" y="6140"/>
                    </a:lnTo>
                    <a:lnTo>
                      <a:pt x="19382" y="5265"/>
                    </a:lnTo>
                    <a:lnTo>
                      <a:pt x="18771" y="4443"/>
                    </a:lnTo>
                    <a:lnTo>
                      <a:pt x="18123" y="3687"/>
                    </a:lnTo>
                    <a:lnTo>
                      <a:pt x="17445" y="2983"/>
                    </a:lnTo>
                    <a:lnTo>
                      <a:pt x="16722" y="2347"/>
                    </a:lnTo>
                    <a:lnTo>
                      <a:pt x="15970" y="1791"/>
                    </a:lnTo>
                    <a:lnTo>
                      <a:pt x="15199" y="1300"/>
                    </a:lnTo>
                    <a:lnTo>
                      <a:pt x="14391" y="876"/>
                    </a:lnTo>
                    <a:lnTo>
                      <a:pt x="13554" y="531"/>
                    </a:lnTo>
                    <a:lnTo>
                      <a:pt x="12708" y="279"/>
                    </a:lnTo>
                    <a:lnTo>
                      <a:pt x="11834" y="93"/>
                    </a:lnTo>
                    <a:lnTo>
                      <a:pt x="10941" y="14"/>
                    </a:lnTo>
                    <a:lnTo>
                      <a:pt x="104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91"/>
              <p:cNvSpPr/>
              <p:nvPr/>
            </p:nvSpPr>
            <p:spPr>
              <a:xfrm>
                <a:off x="9" y="64495"/>
                <a:ext cx="196020" cy="216540"/>
              </a:xfrm>
              <a:custGeom>
                <a:rect b="b" l="l" r="r" t="t"/>
                <a:pathLst>
                  <a:path extrusionOk="0" h="21600" w="21600">
                    <a:moveTo>
                      <a:pt x="2462" y="0"/>
                    </a:moveTo>
                    <a:lnTo>
                      <a:pt x="2182" y="411"/>
                    </a:lnTo>
                    <a:lnTo>
                      <a:pt x="1656" y="1267"/>
                    </a:lnTo>
                    <a:lnTo>
                      <a:pt x="1202" y="2165"/>
                    </a:lnTo>
                    <a:lnTo>
                      <a:pt x="817" y="3084"/>
                    </a:lnTo>
                    <a:lnTo>
                      <a:pt x="490" y="4045"/>
                    </a:lnTo>
                    <a:lnTo>
                      <a:pt x="257" y="5027"/>
                    </a:lnTo>
                    <a:lnTo>
                      <a:pt x="93" y="6031"/>
                    </a:lnTo>
                    <a:lnTo>
                      <a:pt x="11" y="7055"/>
                    </a:lnTo>
                    <a:lnTo>
                      <a:pt x="0" y="7573"/>
                    </a:lnTo>
                    <a:lnTo>
                      <a:pt x="11" y="8280"/>
                    </a:lnTo>
                    <a:lnTo>
                      <a:pt x="164" y="9653"/>
                    </a:lnTo>
                    <a:lnTo>
                      <a:pt x="467" y="10985"/>
                    </a:lnTo>
                    <a:lnTo>
                      <a:pt x="887" y="12273"/>
                    </a:lnTo>
                    <a:lnTo>
                      <a:pt x="1447" y="13499"/>
                    </a:lnTo>
                    <a:lnTo>
                      <a:pt x="2124" y="14671"/>
                    </a:lnTo>
                    <a:lnTo>
                      <a:pt x="2918" y="15770"/>
                    </a:lnTo>
                    <a:lnTo>
                      <a:pt x="3828" y="16804"/>
                    </a:lnTo>
                    <a:lnTo>
                      <a:pt x="4819" y="17745"/>
                    </a:lnTo>
                    <a:lnTo>
                      <a:pt x="5916" y="18600"/>
                    </a:lnTo>
                    <a:lnTo>
                      <a:pt x="7094" y="19371"/>
                    </a:lnTo>
                    <a:lnTo>
                      <a:pt x="8343" y="20036"/>
                    </a:lnTo>
                    <a:lnTo>
                      <a:pt x="9674" y="20586"/>
                    </a:lnTo>
                    <a:lnTo>
                      <a:pt x="11062" y="21030"/>
                    </a:lnTo>
                    <a:lnTo>
                      <a:pt x="12509" y="21357"/>
                    </a:lnTo>
                    <a:lnTo>
                      <a:pt x="14015" y="21557"/>
                    </a:lnTo>
                    <a:lnTo>
                      <a:pt x="14774" y="21600"/>
                    </a:lnTo>
                    <a:lnTo>
                      <a:pt x="21600" y="15421"/>
                    </a:lnTo>
                    <a:lnTo>
                      <a:pt x="21600" y="10773"/>
                    </a:lnTo>
                    <a:lnTo>
                      <a:pt x="9405" y="10773"/>
                    </a:lnTo>
                    <a:lnTo>
                      <a:pt x="24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91"/>
              <p:cNvSpPr/>
              <p:nvPr/>
            </p:nvSpPr>
            <p:spPr>
              <a:xfrm>
                <a:off x="133959" y="76666"/>
                <a:ext cx="147204" cy="204498"/>
              </a:xfrm>
              <a:custGeom>
                <a:rect b="b" l="l" r="r" t="t"/>
                <a:pathLst>
                  <a:path extrusionOk="0" h="21600" w="21600">
                    <a:moveTo>
                      <a:pt x="994" y="0"/>
                    </a:moveTo>
                    <a:lnTo>
                      <a:pt x="9107" y="10123"/>
                    </a:lnTo>
                    <a:lnTo>
                      <a:pt x="0" y="21589"/>
                    </a:lnTo>
                    <a:lnTo>
                      <a:pt x="482" y="21600"/>
                    </a:lnTo>
                    <a:lnTo>
                      <a:pt x="979" y="21600"/>
                    </a:lnTo>
                    <a:lnTo>
                      <a:pt x="2036" y="21589"/>
                    </a:lnTo>
                    <a:lnTo>
                      <a:pt x="4118" y="21433"/>
                    </a:lnTo>
                    <a:lnTo>
                      <a:pt x="6138" y="21142"/>
                    </a:lnTo>
                    <a:lnTo>
                      <a:pt x="8064" y="20706"/>
                    </a:lnTo>
                    <a:lnTo>
                      <a:pt x="9930" y="20135"/>
                    </a:lnTo>
                    <a:lnTo>
                      <a:pt x="11670" y="19452"/>
                    </a:lnTo>
                    <a:lnTo>
                      <a:pt x="13318" y="18647"/>
                    </a:lnTo>
                    <a:lnTo>
                      <a:pt x="14856" y="17741"/>
                    </a:lnTo>
                    <a:lnTo>
                      <a:pt x="16254" y="16734"/>
                    </a:lnTo>
                    <a:lnTo>
                      <a:pt x="17513" y="15638"/>
                    </a:lnTo>
                    <a:lnTo>
                      <a:pt x="18617" y="14452"/>
                    </a:lnTo>
                    <a:lnTo>
                      <a:pt x="19580" y="13189"/>
                    </a:lnTo>
                    <a:lnTo>
                      <a:pt x="20357" y="11857"/>
                    </a:lnTo>
                    <a:lnTo>
                      <a:pt x="20963" y="10459"/>
                    </a:lnTo>
                    <a:lnTo>
                      <a:pt x="21368" y="9016"/>
                    </a:lnTo>
                    <a:lnTo>
                      <a:pt x="21584" y="7517"/>
                    </a:lnTo>
                    <a:lnTo>
                      <a:pt x="21600" y="6756"/>
                    </a:lnTo>
                    <a:lnTo>
                      <a:pt x="21600" y="6298"/>
                    </a:lnTo>
                    <a:lnTo>
                      <a:pt x="21523" y="5392"/>
                    </a:lnTo>
                    <a:lnTo>
                      <a:pt x="21368" y="4519"/>
                    </a:lnTo>
                    <a:lnTo>
                      <a:pt x="21150" y="3647"/>
                    </a:lnTo>
                    <a:lnTo>
                      <a:pt x="20698" y="2383"/>
                    </a:lnTo>
                    <a:lnTo>
                      <a:pt x="19859" y="761"/>
                    </a:lnTo>
                    <a:lnTo>
                      <a:pt x="19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91"/>
              <p:cNvSpPr/>
              <p:nvPr/>
            </p:nvSpPr>
            <p:spPr>
              <a:xfrm>
                <a:off x="76775" y="76666"/>
                <a:ext cx="127818" cy="127818"/>
              </a:xfrm>
              <a:custGeom>
                <a:rect b="b" l="l" r="r" t="t"/>
                <a:pathLst>
                  <a:path extrusionOk="0" h="21600" w="21600">
                    <a:moveTo>
                      <a:pt x="10255" y="0"/>
                    </a:moveTo>
                    <a:lnTo>
                      <a:pt x="9162" y="108"/>
                    </a:lnTo>
                    <a:lnTo>
                      <a:pt x="8107" y="340"/>
                    </a:lnTo>
                    <a:lnTo>
                      <a:pt x="7087" y="645"/>
                    </a:lnTo>
                    <a:lnTo>
                      <a:pt x="6120" y="1055"/>
                    </a:lnTo>
                    <a:lnTo>
                      <a:pt x="5208" y="1557"/>
                    </a:lnTo>
                    <a:lnTo>
                      <a:pt x="4331" y="2148"/>
                    </a:lnTo>
                    <a:lnTo>
                      <a:pt x="3543" y="2793"/>
                    </a:lnTo>
                    <a:lnTo>
                      <a:pt x="2809" y="3526"/>
                    </a:lnTo>
                    <a:lnTo>
                      <a:pt x="2148" y="4331"/>
                    </a:lnTo>
                    <a:lnTo>
                      <a:pt x="1557" y="5190"/>
                    </a:lnTo>
                    <a:lnTo>
                      <a:pt x="1055" y="6120"/>
                    </a:lnTo>
                    <a:lnTo>
                      <a:pt x="645" y="7087"/>
                    </a:lnTo>
                    <a:lnTo>
                      <a:pt x="340" y="8107"/>
                    </a:lnTo>
                    <a:lnTo>
                      <a:pt x="126" y="9145"/>
                    </a:lnTo>
                    <a:lnTo>
                      <a:pt x="18" y="10236"/>
                    </a:lnTo>
                    <a:lnTo>
                      <a:pt x="0" y="10808"/>
                    </a:lnTo>
                    <a:lnTo>
                      <a:pt x="18" y="11364"/>
                    </a:lnTo>
                    <a:lnTo>
                      <a:pt x="126" y="12455"/>
                    </a:lnTo>
                    <a:lnTo>
                      <a:pt x="340" y="13493"/>
                    </a:lnTo>
                    <a:lnTo>
                      <a:pt x="645" y="14513"/>
                    </a:lnTo>
                    <a:lnTo>
                      <a:pt x="1055" y="15480"/>
                    </a:lnTo>
                    <a:lnTo>
                      <a:pt x="1557" y="16410"/>
                    </a:lnTo>
                    <a:lnTo>
                      <a:pt x="2148" y="17269"/>
                    </a:lnTo>
                    <a:lnTo>
                      <a:pt x="2809" y="18074"/>
                    </a:lnTo>
                    <a:lnTo>
                      <a:pt x="3543" y="18807"/>
                    </a:lnTo>
                    <a:lnTo>
                      <a:pt x="4331" y="19452"/>
                    </a:lnTo>
                    <a:lnTo>
                      <a:pt x="5208" y="20043"/>
                    </a:lnTo>
                    <a:lnTo>
                      <a:pt x="6120" y="20543"/>
                    </a:lnTo>
                    <a:lnTo>
                      <a:pt x="7087" y="20955"/>
                    </a:lnTo>
                    <a:lnTo>
                      <a:pt x="8107" y="21260"/>
                    </a:lnTo>
                    <a:lnTo>
                      <a:pt x="9162" y="21492"/>
                    </a:lnTo>
                    <a:lnTo>
                      <a:pt x="10255" y="21600"/>
                    </a:lnTo>
                    <a:lnTo>
                      <a:pt x="11364" y="21600"/>
                    </a:lnTo>
                    <a:lnTo>
                      <a:pt x="12455" y="21492"/>
                    </a:lnTo>
                    <a:lnTo>
                      <a:pt x="13512" y="21260"/>
                    </a:lnTo>
                    <a:lnTo>
                      <a:pt x="14513" y="20955"/>
                    </a:lnTo>
                    <a:lnTo>
                      <a:pt x="15498" y="20543"/>
                    </a:lnTo>
                    <a:lnTo>
                      <a:pt x="16410" y="20043"/>
                    </a:lnTo>
                    <a:lnTo>
                      <a:pt x="17269" y="19452"/>
                    </a:lnTo>
                    <a:lnTo>
                      <a:pt x="18075" y="18807"/>
                    </a:lnTo>
                    <a:lnTo>
                      <a:pt x="18807" y="18074"/>
                    </a:lnTo>
                    <a:lnTo>
                      <a:pt x="19471" y="17269"/>
                    </a:lnTo>
                    <a:lnTo>
                      <a:pt x="20043" y="16410"/>
                    </a:lnTo>
                    <a:lnTo>
                      <a:pt x="20545" y="15480"/>
                    </a:lnTo>
                    <a:lnTo>
                      <a:pt x="20955" y="14513"/>
                    </a:lnTo>
                    <a:lnTo>
                      <a:pt x="21278" y="13493"/>
                    </a:lnTo>
                    <a:lnTo>
                      <a:pt x="21492" y="12455"/>
                    </a:lnTo>
                    <a:lnTo>
                      <a:pt x="21600" y="11364"/>
                    </a:lnTo>
                    <a:lnTo>
                      <a:pt x="21600" y="10236"/>
                    </a:lnTo>
                    <a:lnTo>
                      <a:pt x="21492" y="9145"/>
                    </a:lnTo>
                    <a:lnTo>
                      <a:pt x="21278" y="8107"/>
                    </a:lnTo>
                    <a:lnTo>
                      <a:pt x="20955" y="7087"/>
                    </a:lnTo>
                    <a:lnTo>
                      <a:pt x="20545" y="6120"/>
                    </a:lnTo>
                    <a:lnTo>
                      <a:pt x="20043" y="5190"/>
                    </a:lnTo>
                    <a:lnTo>
                      <a:pt x="19471" y="4331"/>
                    </a:lnTo>
                    <a:lnTo>
                      <a:pt x="18807" y="3526"/>
                    </a:lnTo>
                    <a:lnTo>
                      <a:pt x="18075" y="2793"/>
                    </a:lnTo>
                    <a:lnTo>
                      <a:pt x="17269" y="2148"/>
                    </a:lnTo>
                    <a:lnTo>
                      <a:pt x="16410" y="1557"/>
                    </a:lnTo>
                    <a:lnTo>
                      <a:pt x="15498" y="1055"/>
                    </a:lnTo>
                    <a:lnTo>
                      <a:pt x="14513" y="645"/>
                    </a:lnTo>
                    <a:lnTo>
                      <a:pt x="13512" y="340"/>
                    </a:lnTo>
                    <a:lnTo>
                      <a:pt x="12455" y="108"/>
                    </a:lnTo>
                    <a:lnTo>
                      <a:pt x="11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91"/>
              <p:cNvSpPr/>
              <p:nvPr/>
            </p:nvSpPr>
            <p:spPr>
              <a:xfrm>
                <a:off x="89594" y="89486"/>
                <a:ext cx="102222" cy="102168"/>
              </a:xfrm>
              <a:custGeom>
                <a:rect b="b" l="l" r="r" t="t"/>
                <a:pathLst>
                  <a:path extrusionOk="0" h="21600" w="21600">
                    <a:moveTo>
                      <a:pt x="10252" y="0"/>
                    </a:moveTo>
                    <a:lnTo>
                      <a:pt x="9155" y="112"/>
                    </a:lnTo>
                    <a:lnTo>
                      <a:pt x="8102" y="335"/>
                    </a:lnTo>
                    <a:lnTo>
                      <a:pt x="7095" y="649"/>
                    </a:lnTo>
                    <a:lnTo>
                      <a:pt x="5641" y="1297"/>
                    </a:lnTo>
                    <a:lnTo>
                      <a:pt x="3916" y="2462"/>
                    </a:lnTo>
                    <a:lnTo>
                      <a:pt x="2461" y="3917"/>
                    </a:lnTo>
                    <a:lnTo>
                      <a:pt x="1297" y="5641"/>
                    </a:lnTo>
                    <a:lnTo>
                      <a:pt x="649" y="7096"/>
                    </a:lnTo>
                    <a:lnTo>
                      <a:pt x="335" y="8103"/>
                    </a:lnTo>
                    <a:lnTo>
                      <a:pt x="133" y="9155"/>
                    </a:lnTo>
                    <a:lnTo>
                      <a:pt x="21" y="10252"/>
                    </a:lnTo>
                    <a:lnTo>
                      <a:pt x="0" y="10811"/>
                    </a:lnTo>
                    <a:lnTo>
                      <a:pt x="21" y="11348"/>
                    </a:lnTo>
                    <a:lnTo>
                      <a:pt x="133" y="12445"/>
                    </a:lnTo>
                    <a:lnTo>
                      <a:pt x="335" y="13497"/>
                    </a:lnTo>
                    <a:lnTo>
                      <a:pt x="649" y="14504"/>
                    </a:lnTo>
                    <a:lnTo>
                      <a:pt x="1297" y="15959"/>
                    </a:lnTo>
                    <a:lnTo>
                      <a:pt x="2461" y="17683"/>
                    </a:lnTo>
                    <a:lnTo>
                      <a:pt x="3916" y="19138"/>
                    </a:lnTo>
                    <a:lnTo>
                      <a:pt x="5641" y="20303"/>
                    </a:lnTo>
                    <a:lnTo>
                      <a:pt x="7095" y="20951"/>
                    </a:lnTo>
                    <a:lnTo>
                      <a:pt x="8102" y="21265"/>
                    </a:lnTo>
                    <a:lnTo>
                      <a:pt x="9155" y="21488"/>
                    </a:lnTo>
                    <a:lnTo>
                      <a:pt x="10252" y="21600"/>
                    </a:lnTo>
                    <a:lnTo>
                      <a:pt x="11370" y="21600"/>
                    </a:lnTo>
                    <a:lnTo>
                      <a:pt x="12443" y="21488"/>
                    </a:lnTo>
                    <a:lnTo>
                      <a:pt x="13496" y="21265"/>
                    </a:lnTo>
                    <a:lnTo>
                      <a:pt x="14526" y="20951"/>
                    </a:lnTo>
                    <a:lnTo>
                      <a:pt x="15959" y="20303"/>
                    </a:lnTo>
                    <a:lnTo>
                      <a:pt x="17682" y="19138"/>
                    </a:lnTo>
                    <a:lnTo>
                      <a:pt x="19160" y="17683"/>
                    </a:lnTo>
                    <a:lnTo>
                      <a:pt x="20324" y="15959"/>
                    </a:lnTo>
                    <a:lnTo>
                      <a:pt x="20950" y="14504"/>
                    </a:lnTo>
                    <a:lnTo>
                      <a:pt x="21263" y="13497"/>
                    </a:lnTo>
                    <a:lnTo>
                      <a:pt x="21486" y="12445"/>
                    </a:lnTo>
                    <a:lnTo>
                      <a:pt x="21600" y="11348"/>
                    </a:lnTo>
                    <a:lnTo>
                      <a:pt x="21600" y="10252"/>
                    </a:lnTo>
                    <a:lnTo>
                      <a:pt x="21486" y="9155"/>
                    </a:lnTo>
                    <a:lnTo>
                      <a:pt x="21263" y="8103"/>
                    </a:lnTo>
                    <a:lnTo>
                      <a:pt x="20950" y="7096"/>
                    </a:lnTo>
                    <a:lnTo>
                      <a:pt x="20324" y="5641"/>
                    </a:lnTo>
                    <a:lnTo>
                      <a:pt x="19160" y="3917"/>
                    </a:lnTo>
                    <a:lnTo>
                      <a:pt x="17682" y="2462"/>
                    </a:lnTo>
                    <a:lnTo>
                      <a:pt x="15959" y="1297"/>
                    </a:lnTo>
                    <a:lnTo>
                      <a:pt x="14526" y="649"/>
                    </a:lnTo>
                    <a:lnTo>
                      <a:pt x="13496" y="335"/>
                    </a:lnTo>
                    <a:lnTo>
                      <a:pt x="12443" y="112"/>
                    </a:lnTo>
                    <a:lnTo>
                      <a:pt x="11370" y="0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20" name="Google Shape;1520;p91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3_1_2_1_1">
  <p:cSld name="CUSTOM_3_1_1_1_1_1_1_1_1_1_1_1_3_1_2_1_1 3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92"/>
          <p:cNvSpPr txBox="1"/>
          <p:nvPr>
            <p:ph type="title"/>
          </p:nvPr>
        </p:nvSpPr>
        <p:spPr>
          <a:xfrm>
            <a:off x="761949" y="811491"/>
            <a:ext cx="50799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  <a:defRPr sz="3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523" name="Google Shape;1523;p92"/>
          <p:cNvGrpSpPr/>
          <p:nvPr/>
        </p:nvGrpSpPr>
        <p:grpSpPr>
          <a:xfrm>
            <a:off x="761958" y="4604670"/>
            <a:ext cx="659490" cy="163439"/>
            <a:chOff x="8" y="8"/>
            <a:chExt cx="659490" cy="163439"/>
          </a:xfrm>
        </p:grpSpPr>
        <p:sp>
          <p:nvSpPr>
            <p:cNvPr id="1524" name="Google Shape;1524;p92"/>
            <p:cNvSpPr/>
            <p:nvPr/>
          </p:nvSpPr>
          <p:spPr>
            <a:xfrm>
              <a:off x="8" y="8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92"/>
            <p:cNvSpPr/>
            <p:nvPr/>
          </p:nvSpPr>
          <p:spPr>
            <a:xfrm>
              <a:off x="211893" y="8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8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92"/>
            <p:cNvSpPr/>
            <p:nvPr/>
          </p:nvSpPr>
          <p:spPr>
            <a:xfrm>
              <a:off x="335437" y="52847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5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92"/>
            <p:cNvSpPr/>
            <p:nvPr/>
          </p:nvSpPr>
          <p:spPr>
            <a:xfrm>
              <a:off x="447696" y="1786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92"/>
            <p:cNvSpPr/>
            <p:nvPr/>
          </p:nvSpPr>
          <p:spPr>
            <a:xfrm>
              <a:off x="484140" y="20057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92"/>
            <p:cNvSpPr/>
            <p:nvPr/>
          </p:nvSpPr>
          <p:spPr>
            <a:xfrm>
              <a:off x="554630" y="49399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0" name="Google Shape;1530;p92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3_1_1_1_1_1_1_1_1_1_1_1_2_1_1_2_1_1">
  <p:cSld name="CUSTOM_3_1_1_1_1_1_1_1_1_1_1_1_2_1_1_2_1_1 3"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93"/>
          <p:cNvSpPr txBox="1"/>
          <p:nvPr>
            <p:ph type="title"/>
          </p:nvPr>
        </p:nvSpPr>
        <p:spPr>
          <a:xfrm>
            <a:off x="761949" y="811491"/>
            <a:ext cx="5079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533" name="Google Shape;1533;p93"/>
          <p:cNvSpPr txBox="1"/>
          <p:nvPr>
            <p:ph idx="1" type="body"/>
          </p:nvPr>
        </p:nvSpPr>
        <p:spPr>
          <a:xfrm>
            <a:off x="761975" y="1516391"/>
            <a:ext cx="50799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534" name="Google Shape;1534;p93"/>
          <p:cNvGrpSpPr/>
          <p:nvPr/>
        </p:nvGrpSpPr>
        <p:grpSpPr>
          <a:xfrm>
            <a:off x="761958" y="4604670"/>
            <a:ext cx="659490" cy="163439"/>
            <a:chOff x="8" y="8"/>
            <a:chExt cx="659490" cy="163439"/>
          </a:xfrm>
        </p:grpSpPr>
        <p:sp>
          <p:nvSpPr>
            <p:cNvPr id="1535" name="Google Shape;1535;p93"/>
            <p:cNvSpPr/>
            <p:nvPr/>
          </p:nvSpPr>
          <p:spPr>
            <a:xfrm>
              <a:off x="8" y="8"/>
              <a:ext cx="160596" cy="163404"/>
            </a:xfrm>
            <a:custGeom>
              <a:rect b="b" l="l" r="r" t="t"/>
              <a:pathLst>
                <a:path extrusionOk="0" h="21600" w="21600">
                  <a:moveTo>
                    <a:pt x="11137" y="0"/>
                  </a:moveTo>
                  <a:lnTo>
                    <a:pt x="10561" y="13"/>
                  </a:lnTo>
                  <a:lnTo>
                    <a:pt x="9452" y="110"/>
                  </a:lnTo>
                  <a:lnTo>
                    <a:pt x="8370" y="317"/>
                  </a:lnTo>
                  <a:lnTo>
                    <a:pt x="7318" y="621"/>
                  </a:lnTo>
                  <a:lnTo>
                    <a:pt x="6812" y="814"/>
                  </a:lnTo>
                  <a:lnTo>
                    <a:pt x="6306" y="1022"/>
                  </a:lnTo>
                  <a:lnTo>
                    <a:pt x="5350" y="1518"/>
                  </a:lnTo>
                  <a:lnTo>
                    <a:pt x="4467" y="2070"/>
                  </a:lnTo>
                  <a:lnTo>
                    <a:pt x="3652" y="2704"/>
                  </a:lnTo>
                  <a:lnTo>
                    <a:pt x="3272" y="3050"/>
                  </a:lnTo>
                  <a:lnTo>
                    <a:pt x="2893" y="3422"/>
                  </a:lnTo>
                  <a:lnTo>
                    <a:pt x="2219" y="4209"/>
                  </a:lnTo>
                  <a:lnTo>
                    <a:pt x="1616" y="5065"/>
                  </a:lnTo>
                  <a:lnTo>
                    <a:pt x="1095" y="5990"/>
                  </a:lnTo>
                  <a:lnTo>
                    <a:pt x="885" y="6473"/>
                  </a:lnTo>
                  <a:lnTo>
                    <a:pt x="674" y="6969"/>
                  </a:lnTo>
                  <a:lnTo>
                    <a:pt x="337" y="8005"/>
                  </a:lnTo>
                  <a:lnTo>
                    <a:pt x="127" y="9082"/>
                  </a:lnTo>
                  <a:lnTo>
                    <a:pt x="14" y="10214"/>
                  </a:lnTo>
                  <a:lnTo>
                    <a:pt x="0" y="10807"/>
                  </a:lnTo>
                  <a:lnTo>
                    <a:pt x="14" y="11386"/>
                  </a:lnTo>
                  <a:lnTo>
                    <a:pt x="127" y="12518"/>
                  </a:lnTo>
                  <a:lnTo>
                    <a:pt x="337" y="13609"/>
                  </a:lnTo>
                  <a:lnTo>
                    <a:pt x="674" y="14644"/>
                  </a:lnTo>
                  <a:lnTo>
                    <a:pt x="885" y="15127"/>
                  </a:lnTo>
                  <a:lnTo>
                    <a:pt x="1095" y="15624"/>
                  </a:lnTo>
                  <a:lnTo>
                    <a:pt x="1616" y="16535"/>
                  </a:lnTo>
                  <a:lnTo>
                    <a:pt x="2219" y="17391"/>
                  </a:lnTo>
                  <a:lnTo>
                    <a:pt x="2893" y="18178"/>
                  </a:lnTo>
                  <a:lnTo>
                    <a:pt x="3272" y="18536"/>
                  </a:lnTo>
                  <a:lnTo>
                    <a:pt x="3652" y="18896"/>
                  </a:lnTo>
                  <a:lnTo>
                    <a:pt x="4480" y="19530"/>
                  </a:lnTo>
                  <a:lnTo>
                    <a:pt x="5365" y="20095"/>
                  </a:lnTo>
                  <a:lnTo>
                    <a:pt x="6306" y="20578"/>
                  </a:lnTo>
                  <a:lnTo>
                    <a:pt x="6812" y="20800"/>
                  </a:lnTo>
                  <a:lnTo>
                    <a:pt x="7318" y="20979"/>
                  </a:lnTo>
                  <a:lnTo>
                    <a:pt x="8370" y="21283"/>
                  </a:lnTo>
                  <a:lnTo>
                    <a:pt x="9452" y="21490"/>
                  </a:lnTo>
                  <a:lnTo>
                    <a:pt x="10561" y="21600"/>
                  </a:lnTo>
                  <a:lnTo>
                    <a:pt x="11770" y="21600"/>
                  </a:lnTo>
                  <a:lnTo>
                    <a:pt x="12963" y="21504"/>
                  </a:lnTo>
                  <a:lnTo>
                    <a:pt x="14100" y="21296"/>
                  </a:lnTo>
                  <a:lnTo>
                    <a:pt x="15154" y="20992"/>
                  </a:lnTo>
                  <a:lnTo>
                    <a:pt x="15660" y="20800"/>
                  </a:lnTo>
                  <a:lnTo>
                    <a:pt x="16152" y="20578"/>
                  </a:lnTo>
                  <a:lnTo>
                    <a:pt x="17065" y="20082"/>
                  </a:lnTo>
                  <a:lnTo>
                    <a:pt x="17906" y="19516"/>
                  </a:lnTo>
                  <a:lnTo>
                    <a:pt x="18694" y="18854"/>
                  </a:lnTo>
                  <a:lnTo>
                    <a:pt x="19045" y="18494"/>
                  </a:lnTo>
                  <a:lnTo>
                    <a:pt x="19367" y="18163"/>
                  </a:lnTo>
                  <a:lnTo>
                    <a:pt x="19929" y="17445"/>
                  </a:lnTo>
                  <a:lnTo>
                    <a:pt x="20407" y="16673"/>
                  </a:lnTo>
                  <a:lnTo>
                    <a:pt x="20799" y="15859"/>
                  </a:lnTo>
                  <a:lnTo>
                    <a:pt x="20954" y="15430"/>
                  </a:lnTo>
                  <a:lnTo>
                    <a:pt x="21109" y="14989"/>
                  </a:lnTo>
                  <a:lnTo>
                    <a:pt x="21348" y="14078"/>
                  </a:lnTo>
                  <a:lnTo>
                    <a:pt x="21502" y="13126"/>
                  </a:lnTo>
                  <a:lnTo>
                    <a:pt x="21587" y="12118"/>
                  </a:lnTo>
                  <a:lnTo>
                    <a:pt x="21600" y="11594"/>
                  </a:lnTo>
                  <a:lnTo>
                    <a:pt x="21587" y="11097"/>
                  </a:lnTo>
                  <a:lnTo>
                    <a:pt x="21530" y="10586"/>
                  </a:lnTo>
                  <a:lnTo>
                    <a:pt x="21445" y="10089"/>
                  </a:lnTo>
                  <a:lnTo>
                    <a:pt x="21362" y="9717"/>
                  </a:lnTo>
                  <a:lnTo>
                    <a:pt x="11025" y="9717"/>
                  </a:lnTo>
                  <a:lnTo>
                    <a:pt x="11025" y="13249"/>
                  </a:lnTo>
                  <a:lnTo>
                    <a:pt x="17359" y="13249"/>
                  </a:lnTo>
                  <a:lnTo>
                    <a:pt x="17232" y="13692"/>
                  </a:lnTo>
                  <a:lnTo>
                    <a:pt x="16896" y="14492"/>
                  </a:lnTo>
                  <a:lnTo>
                    <a:pt x="16699" y="14864"/>
                  </a:lnTo>
                  <a:lnTo>
                    <a:pt x="16474" y="15195"/>
                  </a:lnTo>
                  <a:lnTo>
                    <a:pt x="15997" y="15790"/>
                  </a:lnTo>
                  <a:lnTo>
                    <a:pt x="15730" y="16052"/>
                  </a:lnTo>
                  <a:lnTo>
                    <a:pt x="15309" y="16396"/>
                  </a:lnTo>
                  <a:lnTo>
                    <a:pt x="14339" y="16962"/>
                  </a:lnTo>
                  <a:lnTo>
                    <a:pt x="13806" y="17183"/>
                  </a:lnTo>
                  <a:lnTo>
                    <a:pt x="13230" y="17377"/>
                  </a:lnTo>
                  <a:lnTo>
                    <a:pt x="11910" y="17584"/>
                  </a:lnTo>
                  <a:lnTo>
                    <a:pt x="11166" y="17597"/>
                  </a:lnTo>
                  <a:lnTo>
                    <a:pt x="10463" y="17584"/>
                  </a:lnTo>
                  <a:lnTo>
                    <a:pt x="9452" y="17418"/>
                  </a:lnTo>
                  <a:lnTo>
                    <a:pt x="8806" y="17239"/>
                  </a:lnTo>
                  <a:lnTo>
                    <a:pt x="8497" y="17114"/>
                  </a:lnTo>
                  <a:lnTo>
                    <a:pt x="7894" y="16852"/>
                  </a:lnTo>
                  <a:lnTo>
                    <a:pt x="6784" y="16163"/>
                  </a:lnTo>
                  <a:lnTo>
                    <a:pt x="6306" y="15734"/>
                  </a:lnTo>
                  <a:lnTo>
                    <a:pt x="6068" y="15514"/>
                  </a:lnTo>
                  <a:lnTo>
                    <a:pt x="5646" y="15031"/>
                  </a:lnTo>
                  <a:lnTo>
                    <a:pt x="5280" y="14492"/>
                  </a:lnTo>
                  <a:lnTo>
                    <a:pt x="4958" y="13913"/>
                  </a:lnTo>
                  <a:lnTo>
                    <a:pt x="4817" y="13595"/>
                  </a:lnTo>
                  <a:lnTo>
                    <a:pt x="4677" y="13278"/>
                  </a:lnTo>
                  <a:lnTo>
                    <a:pt x="4467" y="12614"/>
                  </a:lnTo>
                  <a:lnTo>
                    <a:pt x="4340" y="11925"/>
                  </a:lnTo>
                  <a:lnTo>
                    <a:pt x="4270" y="11180"/>
                  </a:lnTo>
                  <a:lnTo>
                    <a:pt x="4270" y="10420"/>
                  </a:lnTo>
                  <a:lnTo>
                    <a:pt x="4340" y="9689"/>
                  </a:lnTo>
                  <a:lnTo>
                    <a:pt x="4467" y="8999"/>
                  </a:lnTo>
                  <a:lnTo>
                    <a:pt x="4677" y="8322"/>
                  </a:lnTo>
                  <a:lnTo>
                    <a:pt x="4817" y="8005"/>
                  </a:lnTo>
                  <a:lnTo>
                    <a:pt x="5098" y="7398"/>
                  </a:lnTo>
                  <a:lnTo>
                    <a:pt x="5646" y="6569"/>
                  </a:lnTo>
                  <a:lnTo>
                    <a:pt x="6068" y="6086"/>
                  </a:lnTo>
                  <a:lnTo>
                    <a:pt x="6306" y="5852"/>
                  </a:lnTo>
                  <a:lnTo>
                    <a:pt x="6530" y="5631"/>
                  </a:lnTo>
                  <a:lnTo>
                    <a:pt x="7036" y="5231"/>
                  </a:lnTo>
                  <a:lnTo>
                    <a:pt x="7851" y="4734"/>
                  </a:lnTo>
                  <a:lnTo>
                    <a:pt x="8468" y="4471"/>
                  </a:lnTo>
                  <a:lnTo>
                    <a:pt x="8777" y="4348"/>
                  </a:lnTo>
                  <a:lnTo>
                    <a:pt x="9410" y="4168"/>
                  </a:lnTo>
                  <a:lnTo>
                    <a:pt x="10408" y="4003"/>
                  </a:lnTo>
                  <a:lnTo>
                    <a:pt x="11095" y="3988"/>
                  </a:lnTo>
                  <a:lnTo>
                    <a:pt x="11531" y="3988"/>
                  </a:lnTo>
                  <a:lnTo>
                    <a:pt x="12346" y="4072"/>
                  </a:lnTo>
                  <a:lnTo>
                    <a:pt x="13075" y="4209"/>
                  </a:lnTo>
                  <a:lnTo>
                    <a:pt x="13750" y="4417"/>
                  </a:lnTo>
                  <a:lnTo>
                    <a:pt x="14059" y="4540"/>
                  </a:lnTo>
                  <a:lnTo>
                    <a:pt x="14367" y="4679"/>
                  </a:lnTo>
                  <a:lnTo>
                    <a:pt x="14943" y="5023"/>
                  </a:lnTo>
                  <a:lnTo>
                    <a:pt x="15786" y="5631"/>
                  </a:lnTo>
                  <a:lnTo>
                    <a:pt x="16306" y="6128"/>
                  </a:lnTo>
                  <a:lnTo>
                    <a:pt x="19213" y="3312"/>
                  </a:lnTo>
                  <a:lnTo>
                    <a:pt x="18834" y="2939"/>
                  </a:lnTo>
                  <a:lnTo>
                    <a:pt x="18047" y="2236"/>
                  </a:lnTo>
                  <a:lnTo>
                    <a:pt x="17177" y="1628"/>
                  </a:lnTo>
                  <a:lnTo>
                    <a:pt x="16235" y="1104"/>
                  </a:lnTo>
                  <a:lnTo>
                    <a:pt x="15744" y="883"/>
                  </a:lnTo>
                  <a:lnTo>
                    <a:pt x="15239" y="676"/>
                  </a:lnTo>
                  <a:lnTo>
                    <a:pt x="14157" y="345"/>
                  </a:lnTo>
                  <a:lnTo>
                    <a:pt x="13005" y="125"/>
                  </a:lnTo>
                  <a:lnTo>
                    <a:pt x="11770" y="13"/>
                  </a:lnTo>
                  <a:lnTo>
                    <a:pt x="1113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93"/>
            <p:cNvSpPr/>
            <p:nvPr/>
          </p:nvSpPr>
          <p:spPr>
            <a:xfrm>
              <a:off x="211893" y="8"/>
              <a:ext cx="107028" cy="163350"/>
            </a:xfrm>
            <a:custGeom>
              <a:rect b="b" l="l" r="r" t="t"/>
              <a:pathLst>
                <a:path extrusionOk="0" h="21600" w="21600">
                  <a:moveTo>
                    <a:pt x="10853" y="0"/>
                  </a:moveTo>
                  <a:lnTo>
                    <a:pt x="9842" y="13"/>
                  </a:lnTo>
                  <a:lnTo>
                    <a:pt x="7945" y="221"/>
                  </a:lnTo>
                  <a:lnTo>
                    <a:pt x="6196" y="635"/>
                  </a:lnTo>
                  <a:lnTo>
                    <a:pt x="4636" y="1243"/>
                  </a:lnTo>
                  <a:lnTo>
                    <a:pt x="3921" y="1629"/>
                  </a:lnTo>
                  <a:lnTo>
                    <a:pt x="3267" y="2044"/>
                  </a:lnTo>
                  <a:lnTo>
                    <a:pt x="2212" y="2928"/>
                  </a:lnTo>
                  <a:lnTo>
                    <a:pt x="1538" y="3908"/>
                  </a:lnTo>
                  <a:lnTo>
                    <a:pt x="1181" y="4972"/>
                  </a:lnTo>
                  <a:lnTo>
                    <a:pt x="1160" y="5524"/>
                  </a:lnTo>
                  <a:lnTo>
                    <a:pt x="1160" y="5924"/>
                  </a:lnTo>
                  <a:lnTo>
                    <a:pt x="1328" y="6698"/>
                  </a:lnTo>
                  <a:lnTo>
                    <a:pt x="1643" y="7417"/>
                  </a:lnTo>
                  <a:lnTo>
                    <a:pt x="2107" y="8079"/>
                  </a:lnTo>
                  <a:lnTo>
                    <a:pt x="2739" y="8700"/>
                  </a:lnTo>
                  <a:lnTo>
                    <a:pt x="3520" y="9266"/>
                  </a:lnTo>
                  <a:lnTo>
                    <a:pt x="4468" y="9778"/>
                  </a:lnTo>
                  <a:lnTo>
                    <a:pt x="5564" y="10247"/>
                  </a:lnTo>
                  <a:lnTo>
                    <a:pt x="6196" y="10468"/>
                  </a:lnTo>
                  <a:lnTo>
                    <a:pt x="6765" y="10647"/>
                  </a:lnTo>
                  <a:lnTo>
                    <a:pt x="9124" y="11241"/>
                  </a:lnTo>
                  <a:lnTo>
                    <a:pt x="10894" y="11670"/>
                  </a:lnTo>
                  <a:lnTo>
                    <a:pt x="11822" y="11876"/>
                  </a:lnTo>
                  <a:lnTo>
                    <a:pt x="13382" y="12305"/>
                  </a:lnTo>
                  <a:lnTo>
                    <a:pt x="14666" y="12734"/>
                  </a:lnTo>
                  <a:lnTo>
                    <a:pt x="15636" y="13175"/>
                  </a:lnTo>
                  <a:lnTo>
                    <a:pt x="16016" y="13396"/>
                  </a:lnTo>
                  <a:lnTo>
                    <a:pt x="16353" y="13631"/>
                  </a:lnTo>
                  <a:lnTo>
                    <a:pt x="16900" y="14142"/>
                  </a:lnTo>
                  <a:lnTo>
                    <a:pt x="17259" y="14708"/>
                  </a:lnTo>
                  <a:lnTo>
                    <a:pt x="17449" y="15302"/>
                  </a:lnTo>
                  <a:lnTo>
                    <a:pt x="17469" y="15633"/>
                  </a:lnTo>
                  <a:lnTo>
                    <a:pt x="17449" y="16006"/>
                  </a:lnTo>
                  <a:lnTo>
                    <a:pt x="17217" y="16710"/>
                  </a:lnTo>
                  <a:lnTo>
                    <a:pt x="16775" y="17346"/>
                  </a:lnTo>
                  <a:lnTo>
                    <a:pt x="16121" y="17885"/>
                  </a:lnTo>
                  <a:lnTo>
                    <a:pt x="15699" y="18133"/>
                  </a:lnTo>
                  <a:lnTo>
                    <a:pt x="15257" y="18354"/>
                  </a:lnTo>
                  <a:lnTo>
                    <a:pt x="14246" y="18699"/>
                  </a:lnTo>
                  <a:lnTo>
                    <a:pt x="13108" y="18934"/>
                  </a:lnTo>
                  <a:lnTo>
                    <a:pt x="11844" y="19058"/>
                  </a:lnTo>
                  <a:lnTo>
                    <a:pt x="11170" y="19058"/>
                  </a:lnTo>
                  <a:lnTo>
                    <a:pt x="10537" y="19045"/>
                  </a:lnTo>
                  <a:lnTo>
                    <a:pt x="9314" y="18893"/>
                  </a:lnTo>
                  <a:lnTo>
                    <a:pt x="8745" y="18755"/>
                  </a:lnTo>
                  <a:lnTo>
                    <a:pt x="8155" y="18589"/>
                  </a:lnTo>
                  <a:lnTo>
                    <a:pt x="7124" y="18160"/>
                  </a:lnTo>
                  <a:lnTo>
                    <a:pt x="6638" y="17912"/>
                  </a:lnTo>
                  <a:lnTo>
                    <a:pt x="6175" y="17635"/>
                  </a:lnTo>
                  <a:lnTo>
                    <a:pt x="5332" y="17000"/>
                  </a:lnTo>
                  <a:lnTo>
                    <a:pt x="4973" y="16627"/>
                  </a:lnTo>
                  <a:lnTo>
                    <a:pt x="4636" y="16241"/>
                  </a:lnTo>
                  <a:lnTo>
                    <a:pt x="4089" y="15412"/>
                  </a:lnTo>
                  <a:lnTo>
                    <a:pt x="3877" y="14956"/>
                  </a:lnTo>
                  <a:lnTo>
                    <a:pt x="0" y="15992"/>
                  </a:lnTo>
                  <a:lnTo>
                    <a:pt x="295" y="16627"/>
                  </a:lnTo>
                  <a:lnTo>
                    <a:pt x="1096" y="17802"/>
                  </a:lnTo>
                  <a:lnTo>
                    <a:pt x="2129" y="18824"/>
                  </a:lnTo>
                  <a:lnTo>
                    <a:pt x="3393" y="19707"/>
                  </a:lnTo>
                  <a:lnTo>
                    <a:pt x="4131" y="20094"/>
                  </a:lnTo>
                  <a:lnTo>
                    <a:pt x="4890" y="20453"/>
                  </a:lnTo>
                  <a:lnTo>
                    <a:pt x="6512" y="21019"/>
                  </a:lnTo>
                  <a:lnTo>
                    <a:pt x="8240" y="21392"/>
                  </a:lnTo>
                  <a:lnTo>
                    <a:pt x="10093" y="21586"/>
                  </a:lnTo>
                  <a:lnTo>
                    <a:pt x="11065" y="21600"/>
                  </a:lnTo>
                  <a:lnTo>
                    <a:pt x="12159" y="21586"/>
                  </a:lnTo>
                  <a:lnTo>
                    <a:pt x="14204" y="21378"/>
                  </a:lnTo>
                  <a:lnTo>
                    <a:pt x="16080" y="20978"/>
                  </a:lnTo>
                  <a:lnTo>
                    <a:pt x="17786" y="20370"/>
                  </a:lnTo>
                  <a:lnTo>
                    <a:pt x="18565" y="19984"/>
                  </a:lnTo>
                  <a:lnTo>
                    <a:pt x="18944" y="19776"/>
                  </a:lnTo>
                  <a:lnTo>
                    <a:pt x="19598" y="19320"/>
                  </a:lnTo>
                  <a:lnTo>
                    <a:pt x="20167" y="18851"/>
                  </a:lnTo>
                  <a:lnTo>
                    <a:pt x="20652" y="18341"/>
                  </a:lnTo>
                  <a:lnTo>
                    <a:pt x="21031" y="17787"/>
                  </a:lnTo>
                  <a:lnTo>
                    <a:pt x="21305" y="17208"/>
                  </a:lnTo>
                  <a:lnTo>
                    <a:pt x="21558" y="16283"/>
                  </a:lnTo>
                  <a:lnTo>
                    <a:pt x="21600" y="15606"/>
                  </a:lnTo>
                  <a:lnTo>
                    <a:pt x="21578" y="15054"/>
                  </a:lnTo>
                  <a:lnTo>
                    <a:pt x="21326" y="14017"/>
                  </a:lnTo>
                  <a:lnTo>
                    <a:pt x="20799" y="13078"/>
                  </a:lnTo>
                  <a:lnTo>
                    <a:pt x="20040" y="12222"/>
                  </a:lnTo>
                  <a:lnTo>
                    <a:pt x="19576" y="11822"/>
                  </a:lnTo>
                  <a:lnTo>
                    <a:pt x="19029" y="11449"/>
                  </a:lnTo>
                  <a:lnTo>
                    <a:pt x="17659" y="10731"/>
                  </a:lnTo>
                  <a:lnTo>
                    <a:pt x="15953" y="10068"/>
                  </a:lnTo>
                  <a:lnTo>
                    <a:pt x="13887" y="9474"/>
                  </a:lnTo>
                  <a:lnTo>
                    <a:pt x="12728" y="9198"/>
                  </a:lnTo>
                  <a:lnTo>
                    <a:pt x="11570" y="8935"/>
                  </a:lnTo>
                  <a:lnTo>
                    <a:pt x="9610" y="8438"/>
                  </a:lnTo>
                  <a:lnTo>
                    <a:pt x="8093" y="7982"/>
                  </a:lnTo>
                  <a:lnTo>
                    <a:pt x="6975" y="7554"/>
                  </a:lnTo>
                  <a:lnTo>
                    <a:pt x="6575" y="7361"/>
                  </a:lnTo>
                  <a:lnTo>
                    <a:pt x="6260" y="7154"/>
                  </a:lnTo>
                  <a:lnTo>
                    <a:pt x="5774" y="6740"/>
                  </a:lnTo>
                  <a:lnTo>
                    <a:pt x="5459" y="6269"/>
                  </a:lnTo>
                  <a:lnTo>
                    <a:pt x="5310" y="5773"/>
                  </a:lnTo>
                  <a:lnTo>
                    <a:pt x="5290" y="5511"/>
                  </a:lnTo>
                  <a:lnTo>
                    <a:pt x="5310" y="5193"/>
                  </a:lnTo>
                  <a:lnTo>
                    <a:pt x="5522" y="4599"/>
                  </a:lnTo>
                  <a:lnTo>
                    <a:pt x="5923" y="4074"/>
                  </a:lnTo>
                  <a:lnTo>
                    <a:pt x="6533" y="3604"/>
                  </a:lnTo>
                  <a:lnTo>
                    <a:pt x="6934" y="3397"/>
                  </a:lnTo>
                  <a:lnTo>
                    <a:pt x="7334" y="3204"/>
                  </a:lnTo>
                  <a:lnTo>
                    <a:pt x="8240" y="2872"/>
                  </a:lnTo>
                  <a:lnTo>
                    <a:pt x="9251" y="2666"/>
                  </a:lnTo>
                  <a:lnTo>
                    <a:pt x="10347" y="2555"/>
                  </a:lnTo>
                  <a:lnTo>
                    <a:pt x="10938" y="2541"/>
                  </a:lnTo>
                  <a:lnTo>
                    <a:pt x="11485" y="2555"/>
                  </a:lnTo>
                  <a:lnTo>
                    <a:pt x="12518" y="2637"/>
                  </a:lnTo>
                  <a:lnTo>
                    <a:pt x="13465" y="2831"/>
                  </a:lnTo>
                  <a:lnTo>
                    <a:pt x="14351" y="3120"/>
                  </a:lnTo>
                  <a:lnTo>
                    <a:pt x="14751" y="3301"/>
                  </a:lnTo>
                  <a:lnTo>
                    <a:pt x="15130" y="3493"/>
                  </a:lnTo>
                  <a:lnTo>
                    <a:pt x="15784" y="3922"/>
                  </a:lnTo>
                  <a:lnTo>
                    <a:pt x="16311" y="4405"/>
                  </a:lnTo>
                  <a:lnTo>
                    <a:pt x="16712" y="4930"/>
                  </a:lnTo>
                  <a:lnTo>
                    <a:pt x="16859" y="5220"/>
                  </a:lnTo>
                  <a:lnTo>
                    <a:pt x="20652" y="4184"/>
                  </a:lnTo>
                  <a:lnTo>
                    <a:pt x="20421" y="3743"/>
                  </a:lnTo>
                  <a:lnTo>
                    <a:pt x="19745" y="2928"/>
                  </a:lnTo>
                  <a:lnTo>
                    <a:pt x="18861" y="2182"/>
                  </a:lnTo>
                  <a:lnTo>
                    <a:pt x="17764" y="1519"/>
                  </a:lnTo>
                  <a:lnTo>
                    <a:pt x="17112" y="1215"/>
                  </a:lnTo>
                  <a:lnTo>
                    <a:pt x="16436" y="925"/>
                  </a:lnTo>
                  <a:lnTo>
                    <a:pt x="15003" y="469"/>
                  </a:lnTo>
                  <a:lnTo>
                    <a:pt x="13423" y="165"/>
                  </a:lnTo>
                  <a:lnTo>
                    <a:pt x="11738" y="13"/>
                  </a:lnTo>
                  <a:lnTo>
                    <a:pt x="10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93"/>
            <p:cNvSpPr/>
            <p:nvPr/>
          </p:nvSpPr>
          <p:spPr>
            <a:xfrm>
              <a:off x="335437" y="52847"/>
              <a:ext cx="94824" cy="11048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3147"/>
                  </a:lnTo>
                  <a:lnTo>
                    <a:pt x="47" y="14147"/>
                  </a:lnTo>
                  <a:lnTo>
                    <a:pt x="333" y="15945"/>
                  </a:lnTo>
                  <a:lnTo>
                    <a:pt x="951" y="17516"/>
                  </a:lnTo>
                  <a:lnTo>
                    <a:pt x="1831" y="18843"/>
                  </a:lnTo>
                  <a:lnTo>
                    <a:pt x="2426" y="19415"/>
                  </a:lnTo>
                  <a:lnTo>
                    <a:pt x="3043" y="19925"/>
                  </a:lnTo>
                  <a:lnTo>
                    <a:pt x="4520" y="20742"/>
                  </a:lnTo>
                  <a:lnTo>
                    <a:pt x="6232" y="21293"/>
                  </a:lnTo>
                  <a:lnTo>
                    <a:pt x="8230" y="21579"/>
                  </a:lnTo>
                  <a:lnTo>
                    <a:pt x="9324" y="21600"/>
                  </a:lnTo>
                  <a:lnTo>
                    <a:pt x="9895" y="21579"/>
                  </a:lnTo>
                  <a:lnTo>
                    <a:pt x="11036" y="21456"/>
                  </a:lnTo>
                  <a:lnTo>
                    <a:pt x="12155" y="21212"/>
                  </a:lnTo>
                  <a:lnTo>
                    <a:pt x="13249" y="20824"/>
                  </a:lnTo>
                  <a:lnTo>
                    <a:pt x="13820" y="20578"/>
                  </a:lnTo>
                  <a:lnTo>
                    <a:pt x="14343" y="20333"/>
                  </a:lnTo>
                  <a:lnTo>
                    <a:pt x="15294" y="19741"/>
                  </a:lnTo>
                  <a:lnTo>
                    <a:pt x="16104" y="19109"/>
                  </a:lnTo>
                  <a:lnTo>
                    <a:pt x="16747" y="18414"/>
                  </a:lnTo>
                  <a:lnTo>
                    <a:pt x="17008" y="18026"/>
                  </a:lnTo>
                  <a:lnTo>
                    <a:pt x="17223" y="18026"/>
                  </a:lnTo>
                  <a:lnTo>
                    <a:pt x="17223" y="20945"/>
                  </a:lnTo>
                  <a:lnTo>
                    <a:pt x="21600" y="20945"/>
                  </a:lnTo>
                  <a:lnTo>
                    <a:pt x="21600" y="21"/>
                  </a:lnTo>
                  <a:lnTo>
                    <a:pt x="17055" y="21"/>
                  </a:lnTo>
                  <a:lnTo>
                    <a:pt x="17055" y="11595"/>
                  </a:lnTo>
                  <a:lnTo>
                    <a:pt x="17031" y="12250"/>
                  </a:lnTo>
                  <a:lnTo>
                    <a:pt x="16794" y="13473"/>
                  </a:lnTo>
                  <a:lnTo>
                    <a:pt x="16342" y="14618"/>
                  </a:lnTo>
                  <a:lnTo>
                    <a:pt x="15652" y="15659"/>
                  </a:lnTo>
                  <a:lnTo>
                    <a:pt x="15200" y="16148"/>
                  </a:lnTo>
                  <a:lnTo>
                    <a:pt x="14748" y="16598"/>
                  </a:lnTo>
                  <a:lnTo>
                    <a:pt x="13701" y="17291"/>
                  </a:lnTo>
                  <a:lnTo>
                    <a:pt x="12560" y="17761"/>
                  </a:lnTo>
                  <a:lnTo>
                    <a:pt x="11298" y="18007"/>
                  </a:lnTo>
                  <a:lnTo>
                    <a:pt x="10633" y="18026"/>
                  </a:lnTo>
                  <a:lnTo>
                    <a:pt x="9895" y="18007"/>
                  </a:lnTo>
                  <a:lnTo>
                    <a:pt x="8611" y="17842"/>
                  </a:lnTo>
                  <a:lnTo>
                    <a:pt x="7492" y="17537"/>
                  </a:lnTo>
                  <a:lnTo>
                    <a:pt x="6565" y="17047"/>
                  </a:lnTo>
                  <a:lnTo>
                    <a:pt x="5804" y="16413"/>
                  </a:lnTo>
                  <a:lnTo>
                    <a:pt x="5234" y="15618"/>
                  </a:lnTo>
                  <a:lnTo>
                    <a:pt x="4829" y="14637"/>
                  </a:lnTo>
                  <a:lnTo>
                    <a:pt x="4614" y="13535"/>
                  </a:lnTo>
                  <a:lnTo>
                    <a:pt x="4590" y="12903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93"/>
            <p:cNvSpPr/>
            <p:nvPr/>
          </p:nvSpPr>
          <p:spPr>
            <a:xfrm>
              <a:off x="447696" y="1786"/>
              <a:ext cx="28512" cy="158220"/>
            </a:xfrm>
            <a:custGeom>
              <a:rect b="b" l="l" r="r" t="t"/>
              <a:pathLst>
                <a:path extrusionOk="0" h="21600" w="21600">
                  <a:moveTo>
                    <a:pt x="9735" y="0"/>
                  </a:moveTo>
                  <a:lnTo>
                    <a:pt x="7674" y="71"/>
                  </a:lnTo>
                  <a:lnTo>
                    <a:pt x="5776" y="213"/>
                  </a:lnTo>
                  <a:lnTo>
                    <a:pt x="4034" y="427"/>
                  </a:lnTo>
                  <a:lnTo>
                    <a:pt x="3163" y="570"/>
                  </a:lnTo>
                  <a:lnTo>
                    <a:pt x="2456" y="712"/>
                  </a:lnTo>
                  <a:lnTo>
                    <a:pt x="1265" y="1026"/>
                  </a:lnTo>
                  <a:lnTo>
                    <a:pt x="476" y="1368"/>
                  </a:lnTo>
                  <a:lnTo>
                    <a:pt x="82" y="1740"/>
                  </a:lnTo>
                  <a:lnTo>
                    <a:pt x="0" y="1938"/>
                  </a:lnTo>
                  <a:lnTo>
                    <a:pt x="82" y="2138"/>
                  </a:lnTo>
                  <a:lnTo>
                    <a:pt x="476" y="2509"/>
                  </a:lnTo>
                  <a:lnTo>
                    <a:pt x="1265" y="2851"/>
                  </a:lnTo>
                  <a:lnTo>
                    <a:pt x="2456" y="3165"/>
                  </a:lnTo>
                  <a:lnTo>
                    <a:pt x="3163" y="3307"/>
                  </a:lnTo>
                  <a:lnTo>
                    <a:pt x="4034" y="3436"/>
                  </a:lnTo>
                  <a:lnTo>
                    <a:pt x="5776" y="3649"/>
                  </a:lnTo>
                  <a:lnTo>
                    <a:pt x="7674" y="3792"/>
                  </a:lnTo>
                  <a:lnTo>
                    <a:pt x="9735" y="3877"/>
                  </a:lnTo>
                  <a:lnTo>
                    <a:pt x="11946" y="3877"/>
                  </a:lnTo>
                  <a:lnTo>
                    <a:pt x="14008" y="3792"/>
                  </a:lnTo>
                  <a:lnTo>
                    <a:pt x="15906" y="3649"/>
                  </a:lnTo>
                  <a:lnTo>
                    <a:pt x="17647" y="3436"/>
                  </a:lnTo>
                  <a:lnTo>
                    <a:pt x="18437" y="3307"/>
                  </a:lnTo>
                  <a:lnTo>
                    <a:pt x="19151" y="3165"/>
                  </a:lnTo>
                  <a:lnTo>
                    <a:pt x="20335" y="2851"/>
                  </a:lnTo>
                  <a:lnTo>
                    <a:pt x="21124" y="2509"/>
                  </a:lnTo>
                  <a:lnTo>
                    <a:pt x="21600" y="2138"/>
                  </a:lnTo>
                  <a:lnTo>
                    <a:pt x="21600" y="1740"/>
                  </a:lnTo>
                  <a:lnTo>
                    <a:pt x="21124" y="1368"/>
                  </a:lnTo>
                  <a:lnTo>
                    <a:pt x="20335" y="1026"/>
                  </a:lnTo>
                  <a:lnTo>
                    <a:pt x="19151" y="712"/>
                  </a:lnTo>
                  <a:lnTo>
                    <a:pt x="18437" y="570"/>
                  </a:lnTo>
                  <a:lnTo>
                    <a:pt x="17647" y="427"/>
                  </a:lnTo>
                  <a:lnTo>
                    <a:pt x="15906" y="213"/>
                  </a:lnTo>
                  <a:lnTo>
                    <a:pt x="14008" y="71"/>
                  </a:lnTo>
                  <a:lnTo>
                    <a:pt x="11946" y="0"/>
                  </a:lnTo>
                  <a:close/>
                  <a:moveTo>
                    <a:pt x="3245" y="6972"/>
                  </a:moveTo>
                  <a:lnTo>
                    <a:pt x="3245" y="21600"/>
                  </a:lnTo>
                  <a:lnTo>
                    <a:pt x="18437" y="21600"/>
                  </a:lnTo>
                  <a:lnTo>
                    <a:pt x="18437" y="6972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93"/>
            <p:cNvSpPr/>
            <p:nvPr/>
          </p:nvSpPr>
          <p:spPr>
            <a:xfrm>
              <a:off x="484140" y="20057"/>
              <a:ext cx="67878" cy="141588"/>
            </a:xfrm>
            <a:custGeom>
              <a:rect b="b" l="l" r="r" t="t"/>
              <a:pathLst>
                <a:path extrusionOk="0" h="21600" w="21600">
                  <a:moveTo>
                    <a:pt x="5983" y="0"/>
                  </a:moveTo>
                  <a:lnTo>
                    <a:pt x="5983" y="4985"/>
                  </a:lnTo>
                  <a:lnTo>
                    <a:pt x="0" y="4985"/>
                  </a:lnTo>
                  <a:lnTo>
                    <a:pt x="0" y="7805"/>
                  </a:lnTo>
                  <a:lnTo>
                    <a:pt x="5983" y="7805"/>
                  </a:lnTo>
                  <a:lnTo>
                    <a:pt x="5983" y="16934"/>
                  </a:lnTo>
                  <a:lnTo>
                    <a:pt x="6049" y="17475"/>
                  </a:lnTo>
                  <a:lnTo>
                    <a:pt x="6414" y="18447"/>
                  </a:lnTo>
                  <a:lnTo>
                    <a:pt x="7111" y="19307"/>
                  </a:lnTo>
                  <a:lnTo>
                    <a:pt x="8143" y="20040"/>
                  </a:lnTo>
                  <a:lnTo>
                    <a:pt x="8806" y="20358"/>
                  </a:lnTo>
                  <a:lnTo>
                    <a:pt x="9537" y="20660"/>
                  </a:lnTo>
                  <a:lnTo>
                    <a:pt x="11100" y="21123"/>
                  </a:lnTo>
                  <a:lnTo>
                    <a:pt x="12829" y="21426"/>
                  </a:lnTo>
                  <a:lnTo>
                    <a:pt x="14723" y="21585"/>
                  </a:lnTo>
                  <a:lnTo>
                    <a:pt x="15751" y="21600"/>
                  </a:lnTo>
                  <a:lnTo>
                    <a:pt x="17414" y="21585"/>
                  </a:lnTo>
                  <a:lnTo>
                    <a:pt x="19606" y="21426"/>
                  </a:lnTo>
                  <a:lnTo>
                    <a:pt x="20969" y="21251"/>
                  </a:lnTo>
                  <a:lnTo>
                    <a:pt x="21600" y="21138"/>
                  </a:lnTo>
                  <a:lnTo>
                    <a:pt x="19574" y="18414"/>
                  </a:lnTo>
                  <a:lnTo>
                    <a:pt x="18943" y="18542"/>
                  </a:lnTo>
                  <a:lnTo>
                    <a:pt x="18211" y="18638"/>
                  </a:lnTo>
                  <a:lnTo>
                    <a:pt x="17446" y="18702"/>
                  </a:lnTo>
                  <a:lnTo>
                    <a:pt x="16717" y="18717"/>
                  </a:lnTo>
                  <a:lnTo>
                    <a:pt x="15886" y="18685"/>
                  </a:lnTo>
                  <a:lnTo>
                    <a:pt x="14754" y="18494"/>
                  </a:lnTo>
                  <a:lnTo>
                    <a:pt x="14057" y="18272"/>
                  </a:lnTo>
                  <a:lnTo>
                    <a:pt x="13394" y="17984"/>
                  </a:lnTo>
                  <a:lnTo>
                    <a:pt x="12894" y="17554"/>
                  </a:lnTo>
                  <a:lnTo>
                    <a:pt x="12563" y="17013"/>
                  </a:lnTo>
                  <a:lnTo>
                    <a:pt x="12397" y="16328"/>
                  </a:lnTo>
                  <a:lnTo>
                    <a:pt x="12397" y="7805"/>
                  </a:lnTo>
                  <a:lnTo>
                    <a:pt x="20737" y="7805"/>
                  </a:lnTo>
                  <a:lnTo>
                    <a:pt x="20737" y="4985"/>
                  </a:lnTo>
                  <a:lnTo>
                    <a:pt x="12397" y="4985"/>
                  </a:lnTo>
                  <a:lnTo>
                    <a:pt x="12397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93"/>
            <p:cNvSpPr/>
            <p:nvPr/>
          </p:nvSpPr>
          <p:spPr>
            <a:xfrm>
              <a:off x="554630" y="49399"/>
              <a:ext cx="104868" cy="114048"/>
            </a:xfrm>
            <a:custGeom>
              <a:rect b="b" l="l" r="r" t="t"/>
              <a:pathLst>
                <a:path extrusionOk="0" h="21600" w="21600">
                  <a:moveTo>
                    <a:pt x="10822" y="3481"/>
                  </a:moveTo>
                  <a:lnTo>
                    <a:pt x="11510" y="3502"/>
                  </a:lnTo>
                  <a:lnTo>
                    <a:pt x="12779" y="3680"/>
                  </a:lnTo>
                  <a:lnTo>
                    <a:pt x="13918" y="4015"/>
                  </a:lnTo>
                  <a:lnTo>
                    <a:pt x="14908" y="4531"/>
                  </a:lnTo>
                  <a:lnTo>
                    <a:pt x="15339" y="4866"/>
                  </a:lnTo>
                  <a:lnTo>
                    <a:pt x="15726" y="5223"/>
                  </a:lnTo>
                  <a:lnTo>
                    <a:pt x="16393" y="5993"/>
                  </a:lnTo>
                  <a:lnTo>
                    <a:pt x="16845" y="6864"/>
                  </a:lnTo>
                  <a:lnTo>
                    <a:pt x="17124" y="7833"/>
                  </a:lnTo>
                  <a:lnTo>
                    <a:pt x="17189" y="8347"/>
                  </a:lnTo>
                  <a:lnTo>
                    <a:pt x="4561" y="8347"/>
                  </a:lnTo>
                  <a:lnTo>
                    <a:pt x="4691" y="7813"/>
                  </a:lnTo>
                  <a:lnTo>
                    <a:pt x="5099" y="6804"/>
                  </a:lnTo>
                  <a:lnTo>
                    <a:pt x="5658" y="5915"/>
                  </a:lnTo>
                  <a:lnTo>
                    <a:pt x="6368" y="5143"/>
                  </a:lnTo>
                  <a:lnTo>
                    <a:pt x="6777" y="4808"/>
                  </a:lnTo>
                  <a:lnTo>
                    <a:pt x="7208" y="4490"/>
                  </a:lnTo>
                  <a:lnTo>
                    <a:pt x="8133" y="3997"/>
                  </a:lnTo>
                  <a:lnTo>
                    <a:pt x="9143" y="3660"/>
                  </a:lnTo>
                  <a:lnTo>
                    <a:pt x="10240" y="3502"/>
                  </a:lnTo>
                  <a:lnTo>
                    <a:pt x="10822" y="3481"/>
                  </a:lnTo>
                  <a:close/>
                  <a:moveTo>
                    <a:pt x="10304" y="0"/>
                  </a:moveTo>
                  <a:lnTo>
                    <a:pt x="9165" y="99"/>
                  </a:lnTo>
                  <a:lnTo>
                    <a:pt x="8088" y="298"/>
                  </a:lnTo>
                  <a:lnTo>
                    <a:pt x="7056" y="594"/>
                  </a:lnTo>
                  <a:lnTo>
                    <a:pt x="6067" y="969"/>
                  </a:lnTo>
                  <a:lnTo>
                    <a:pt x="5142" y="1464"/>
                  </a:lnTo>
                  <a:lnTo>
                    <a:pt x="4282" y="2037"/>
                  </a:lnTo>
                  <a:lnTo>
                    <a:pt x="3464" y="2711"/>
                  </a:lnTo>
                  <a:lnTo>
                    <a:pt x="3076" y="3087"/>
                  </a:lnTo>
                  <a:lnTo>
                    <a:pt x="2689" y="3481"/>
                  </a:lnTo>
                  <a:lnTo>
                    <a:pt x="2022" y="4292"/>
                  </a:lnTo>
                  <a:lnTo>
                    <a:pt x="1441" y="5163"/>
                  </a:lnTo>
                  <a:lnTo>
                    <a:pt x="969" y="6073"/>
                  </a:lnTo>
                  <a:lnTo>
                    <a:pt x="581" y="7042"/>
                  </a:lnTo>
                  <a:lnTo>
                    <a:pt x="301" y="8051"/>
                  </a:lnTo>
                  <a:lnTo>
                    <a:pt x="43" y="9653"/>
                  </a:lnTo>
                  <a:lnTo>
                    <a:pt x="0" y="10801"/>
                  </a:lnTo>
                  <a:lnTo>
                    <a:pt x="22" y="11374"/>
                  </a:lnTo>
                  <a:lnTo>
                    <a:pt x="107" y="12502"/>
                  </a:lnTo>
                  <a:lnTo>
                    <a:pt x="301" y="13570"/>
                  </a:lnTo>
                  <a:lnTo>
                    <a:pt x="603" y="14578"/>
                  </a:lnTo>
                  <a:lnTo>
                    <a:pt x="990" y="15547"/>
                  </a:lnTo>
                  <a:lnTo>
                    <a:pt x="1485" y="16457"/>
                  </a:lnTo>
                  <a:lnTo>
                    <a:pt x="2086" y="17328"/>
                  </a:lnTo>
                  <a:lnTo>
                    <a:pt x="2776" y="18158"/>
                  </a:lnTo>
                  <a:lnTo>
                    <a:pt x="3549" y="18910"/>
                  </a:lnTo>
                  <a:lnTo>
                    <a:pt x="4389" y="19583"/>
                  </a:lnTo>
                  <a:lnTo>
                    <a:pt x="5292" y="20156"/>
                  </a:lnTo>
                  <a:lnTo>
                    <a:pt x="6239" y="20651"/>
                  </a:lnTo>
                  <a:lnTo>
                    <a:pt x="7228" y="21027"/>
                  </a:lnTo>
                  <a:lnTo>
                    <a:pt x="8283" y="21304"/>
                  </a:lnTo>
                  <a:lnTo>
                    <a:pt x="9402" y="21501"/>
                  </a:lnTo>
                  <a:lnTo>
                    <a:pt x="10563" y="21600"/>
                  </a:lnTo>
                  <a:lnTo>
                    <a:pt x="11166" y="21600"/>
                  </a:lnTo>
                  <a:lnTo>
                    <a:pt x="11984" y="21581"/>
                  </a:lnTo>
                  <a:lnTo>
                    <a:pt x="13554" y="21403"/>
                  </a:lnTo>
                  <a:lnTo>
                    <a:pt x="15038" y="21047"/>
                  </a:lnTo>
                  <a:lnTo>
                    <a:pt x="16436" y="20512"/>
                  </a:lnTo>
                  <a:lnTo>
                    <a:pt x="17104" y="20177"/>
                  </a:lnTo>
                  <a:lnTo>
                    <a:pt x="17749" y="19801"/>
                  </a:lnTo>
                  <a:lnTo>
                    <a:pt x="18931" y="18930"/>
                  </a:lnTo>
                  <a:lnTo>
                    <a:pt x="19943" y="17940"/>
                  </a:lnTo>
                  <a:lnTo>
                    <a:pt x="20847" y="16794"/>
                  </a:lnTo>
                  <a:lnTo>
                    <a:pt x="21234" y="16161"/>
                  </a:lnTo>
                  <a:lnTo>
                    <a:pt x="17533" y="14518"/>
                  </a:lnTo>
                  <a:lnTo>
                    <a:pt x="17253" y="14954"/>
                  </a:lnTo>
                  <a:lnTo>
                    <a:pt x="16630" y="15745"/>
                  </a:lnTo>
                  <a:lnTo>
                    <a:pt x="15962" y="16439"/>
                  </a:lnTo>
                  <a:lnTo>
                    <a:pt x="15232" y="16991"/>
                  </a:lnTo>
                  <a:lnTo>
                    <a:pt x="14457" y="17447"/>
                  </a:lnTo>
                  <a:lnTo>
                    <a:pt x="13639" y="17802"/>
                  </a:lnTo>
                  <a:lnTo>
                    <a:pt x="12757" y="18020"/>
                  </a:lnTo>
                  <a:lnTo>
                    <a:pt x="11812" y="18139"/>
                  </a:lnTo>
                  <a:lnTo>
                    <a:pt x="11338" y="18139"/>
                  </a:lnTo>
                  <a:lnTo>
                    <a:pt x="10628" y="18119"/>
                  </a:lnTo>
                  <a:lnTo>
                    <a:pt x="9272" y="17901"/>
                  </a:lnTo>
                  <a:lnTo>
                    <a:pt x="8046" y="17427"/>
                  </a:lnTo>
                  <a:lnTo>
                    <a:pt x="6907" y="16755"/>
                  </a:lnTo>
                  <a:lnTo>
                    <a:pt x="6390" y="16319"/>
                  </a:lnTo>
                  <a:lnTo>
                    <a:pt x="5895" y="15845"/>
                  </a:lnTo>
                  <a:lnTo>
                    <a:pt x="5099" y="14796"/>
                  </a:lnTo>
                  <a:lnTo>
                    <a:pt x="4561" y="13590"/>
                  </a:lnTo>
                  <a:lnTo>
                    <a:pt x="4260" y="12245"/>
                  </a:lnTo>
                  <a:lnTo>
                    <a:pt x="4238" y="11512"/>
                  </a:lnTo>
                  <a:lnTo>
                    <a:pt x="21535" y="11512"/>
                  </a:lnTo>
                  <a:lnTo>
                    <a:pt x="21600" y="11097"/>
                  </a:lnTo>
                  <a:lnTo>
                    <a:pt x="21578" y="9811"/>
                  </a:lnTo>
                  <a:lnTo>
                    <a:pt x="21319" y="8030"/>
                  </a:lnTo>
                  <a:lnTo>
                    <a:pt x="21040" y="6944"/>
                  </a:lnTo>
                  <a:lnTo>
                    <a:pt x="20675" y="5915"/>
                  </a:lnTo>
                  <a:lnTo>
                    <a:pt x="20222" y="4966"/>
                  </a:lnTo>
                  <a:lnTo>
                    <a:pt x="19684" y="4095"/>
                  </a:lnTo>
                  <a:lnTo>
                    <a:pt x="19060" y="3284"/>
                  </a:lnTo>
                  <a:lnTo>
                    <a:pt x="18694" y="2908"/>
                  </a:lnTo>
                  <a:lnTo>
                    <a:pt x="18330" y="2553"/>
                  </a:lnTo>
                  <a:lnTo>
                    <a:pt x="17533" y="1918"/>
                  </a:lnTo>
                  <a:lnTo>
                    <a:pt x="16695" y="1366"/>
                  </a:lnTo>
                  <a:lnTo>
                    <a:pt x="15790" y="910"/>
                  </a:lnTo>
                  <a:lnTo>
                    <a:pt x="14801" y="554"/>
                  </a:lnTo>
                  <a:lnTo>
                    <a:pt x="13769" y="277"/>
                  </a:lnTo>
                  <a:lnTo>
                    <a:pt x="12672" y="99"/>
                  </a:lnTo>
                  <a:lnTo>
                    <a:pt x="1151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1" name="Google Shape;1541;p9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4">
  <p:cSld name="CUSTOM_4 3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4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Text_1">
  <p:cSld name="Body Text_1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545" name="Google Shape;1545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16"/>
            <a:ext cx="1145428" cy="1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95"/>
          <p:cNvSpPr txBox="1"/>
          <p:nvPr>
            <p:ph type="title"/>
          </p:nvPr>
        </p:nvSpPr>
        <p:spPr>
          <a:xfrm>
            <a:off x="356615" y="614764"/>
            <a:ext cx="7891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C1C6"/>
              </a:buClr>
              <a:buSzPts val="3100"/>
              <a:buFont typeface="Arial"/>
              <a:buNone/>
              <a:defRPr sz="3100">
                <a:solidFill>
                  <a:srgbClr val="BDC1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547" name="Google Shape;1547;p95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9">
  <p:cSld name="CUSTOM_9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96"/>
          <p:cNvSpPr txBox="1"/>
          <p:nvPr>
            <p:ph type="title"/>
          </p:nvPr>
        </p:nvSpPr>
        <p:spPr>
          <a:xfrm>
            <a:off x="685799" y="2345266"/>
            <a:ext cx="53340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  <a:defRPr sz="36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550" name="Google Shape;1550;p96"/>
          <p:cNvSpPr txBox="1"/>
          <p:nvPr>
            <p:ph idx="1" type="body"/>
          </p:nvPr>
        </p:nvSpPr>
        <p:spPr>
          <a:xfrm>
            <a:off x="5257800" y="1640416"/>
            <a:ext cx="22860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None/>
              <a:defRPr sz="1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551" name="Google Shape;1551;p96"/>
          <p:cNvGrpSpPr/>
          <p:nvPr/>
        </p:nvGrpSpPr>
        <p:grpSpPr>
          <a:xfrm>
            <a:off x="491862" y="1493439"/>
            <a:ext cx="539429" cy="433856"/>
            <a:chOff x="2" y="0"/>
            <a:chExt cx="539429" cy="433856"/>
          </a:xfrm>
        </p:grpSpPr>
        <p:sp>
          <p:nvSpPr>
            <p:cNvPr id="1552" name="Google Shape;1552;p96"/>
            <p:cNvSpPr/>
            <p:nvPr/>
          </p:nvSpPr>
          <p:spPr>
            <a:xfrm>
              <a:off x="66044" y="0"/>
              <a:ext cx="343710" cy="155844"/>
            </a:xfrm>
            <a:custGeom>
              <a:rect b="b" l="l" r="r" t="t"/>
              <a:pathLst>
                <a:path extrusionOk="0" h="21600" w="21600">
                  <a:moveTo>
                    <a:pt x="12513" y="0"/>
                  </a:moveTo>
                  <a:lnTo>
                    <a:pt x="11947" y="59"/>
                  </a:lnTo>
                  <a:lnTo>
                    <a:pt x="11384" y="163"/>
                  </a:lnTo>
                  <a:lnTo>
                    <a:pt x="10830" y="319"/>
                  </a:lnTo>
                  <a:lnTo>
                    <a:pt x="10284" y="527"/>
                  </a:lnTo>
                  <a:lnTo>
                    <a:pt x="9745" y="780"/>
                  </a:lnTo>
                  <a:lnTo>
                    <a:pt x="9214" y="1079"/>
                  </a:lnTo>
                  <a:lnTo>
                    <a:pt x="8692" y="1431"/>
                  </a:lnTo>
                  <a:lnTo>
                    <a:pt x="8180" y="1827"/>
                  </a:lnTo>
                  <a:lnTo>
                    <a:pt x="7676" y="2269"/>
                  </a:lnTo>
                  <a:lnTo>
                    <a:pt x="7183" y="2751"/>
                  </a:lnTo>
                  <a:lnTo>
                    <a:pt x="6703" y="3277"/>
                  </a:lnTo>
                  <a:lnTo>
                    <a:pt x="6231" y="3843"/>
                  </a:lnTo>
                  <a:lnTo>
                    <a:pt x="5771" y="4454"/>
                  </a:lnTo>
                  <a:lnTo>
                    <a:pt x="5326" y="5098"/>
                  </a:lnTo>
                  <a:lnTo>
                    <a:pt x="4890" y="5781"/>
                  </a:lnTo>
                  <a:lnTo>
                    <a:pt x="4472" y="6502"/>
                  </a:lnTo>
                  <a:lnTo>
                    <a:pt x="4062" y="7263"/>
                  </a:lnTo>
                  <a:lnTo>
                    <a:pt x="3670" y="8050"/>
                  </a:lnTo>
                  <a:lnTo>
                    <a:pt x="3292" y="8876"/>
                  </a:lnTo>
                  <a:lnTo>
                    <a:pt x="2927" y="9740"/>
                  </a:lnTo>
                  <a:lnTo>
                    <a:pt x="2582" y="10625"/>
                  </a:lnTo>
                  <a:lnTo>
                    <a:pt x="2249" y="11548"/>
                  </a:lnTo>
                  <a:lnTo>
                    <a:pt x="1934" y="12497"/>
                  </a:lnTo>
                  <a:lnTo>
                    <a:pt x="1636" y="13472"/>
                  </a:lnTo>
                  <a:lnTo>
                    <a:pt x="1356" y="14480"/>
                  </a:lnTo>
                  <a:lnTo>
                    <a:pt x="1094" y="15514"/>
                  </a:lnTo>
                  <a:lnTo>
                    <a:pt x="852" y="16567"/>
                  </a:lnTo>
                  <a:lnTo>
                    <a:pt x="625" y="17647"/>
                  </a:lnTo>
                  <a:lnTo>
                    <a:pt x="422" y="18752"/>
                  </a:lnTo>
                  <a:lnTo>
                    <a:pt x="236" y="19877"/>
                  </a:lnTo>
                  <a:lnTo>
                    <a:pt x="71" y="21021"/>
                  </a:lnTo>
                  <a:lnTo>
                    <a:pt x="0" y="21600"/>
                  </a:lnTo>
                  <a:lnTo>
                    <a:pt x="62" y="21515"/>
                  </a:lnTo>
                  <a:lnTo>
                    <a:pt x="212" y="21405"/>
                  </a:lnTo>
                  <a:lnTo>
                    <a:pt x="377" y="21353"/>
                  </a:lnTo>
                  <a:lnTo>
                    <a:pt x="545" y="21346"/>
                  </a:lnTo>
                  <a:lnTo>
                    <a:pt x="923" y="21431"/>
                  </a:lnTo>
                  <a:lnTo>
                    <a:pt x="1008" y="21483"/>
                  </a:lnTo>
                  <a:lnTo>
                    <a:pt x="6903" y="19344"/>
                  </a:lnTo>
                  <a:lnTo>
                    <a:pt x="6942" y="19207"/>
                  </a:lnTo>
                  <a:lnTo>
                    <a:pt x="7148" y="18596"/>
                  </a:lnTo>
                  <a:lnTo>
                    <a:pt x="7263" y="18368"/>
                  </a:lnTo>
                  <a:lnTo>
                    <a:pt x="7331" y="18297"/>
                  </a:lnTo>
                  <a:lnTo>
                    <a:pt x="7360" y="18304"/>
                  </a:lnTo>
                  <a:lnTo>
                    <a:pt x="7487" y="17998"/>
                  </a:lnTo>
                  <a:lnTo>
                    <a:pt x="7755" y="17419"/>
                  </a:lnTo>
                  <a:lnTo>
                    <a:pt x="8035" y="16866"/>
                  </a:lnTo>
                  <a:lnTo>
                    <a:pt x="8327" y="16346"/>
                  </a:lnTo>
                  <a:lnTo>
                    <a:pt x="8631" y="15859"/>
                  </a:lnTo>
                  <a:lnTo>
                    <a:pt x="8946" y="15410"/>
                  </a:lnTo>
                  <a:lnTo>
                    <a:pt x="9270" y="14987"/>
                  </a:lnTo>
                  <a:lnTo>
                    <a:pt x="9606" y="14610"/>
                  </a:lnTo>
                  <a:lnTo>
                    <a:pt x="9954" y="14265"/>
                  </a:lnTo>
                  <a:lnTo>
                    <a:pt x="10308" y="13960"/>
                  </a:lnTo>
                  <a:lnTo>
                    <a:pt x="10673" y="13694"/>
                  </a:lnTo>
                  <a:lnTo>
                    <a:pt x="11045" y="13466"/>
                  </a:lnTo>
                  <a:lnTo>
                    <a:pt x="11425" y="13284"/>
                  </a:lnTo>
                  <a:lnTo>
                    <a:pt x="11811" y="13147"/>
                  </a:lnTo>
                  <a:lnTo>
                    <a:pt x="12203" y="13056"/>
                  </a:lnTo>
                  <a:lnTo>
                    <a:pt x="12601" y="13004"/>
                  </a:lnTo>
                  <a:lnTo>
                    <a:pt x="12966" y="13004"/>
                  </a:lnTo>
                  <a:lnTo>
                    <a:pt x="13291" y="13037"/>
                  </a:lnTo>
                  <a:lnTo>
                    <a:pt x="13609" y="13102"/>
                  </a:lnTo>
                  <a:lnTo>
                    <a:pt x="13927" y="13193"/>
                  </a:lnTo>
                  <a:lnTo>
                    <a:pt x="14393" y="13381"/>
                  </a:lnTo>
                  <a:lnTo>
                    <a:pt x="15000" y="13739"/>
                  </a:lnTo>
                  <a:lnTo>
                    <a:pt x="15584" y="14207"/>
                  </a:lnTo>
                  <a:lnTo>
                    <a:pt x="16144" y="14773"/>
                  </a:lnTo>
                  <a:lnTo>
                    <a:pt x="16677" y="15442"/>
                  </a:lnTo>
                  <a:lnTo>
                    <a:pt x="17182" y="16203"/>
                  </a:lnTo>
                  <a:lnTo>
                    <a:pt x="17423" y="16619"/>
                  </a:lnTo>
                  <a:lnTo>
                    <a:pt x="18511" y="16658"/>
                  </a:lnTo>
                  <a:lnTo>
                    <a:pt x="21459" y="10156"/>
                  </a:lnTo>
                  <a:lnTo>
                    <a:pt x="21600" y="7399"/>
                  </a:lnTo>
                  <a:lnTo>
                    <a:pt x="21379" y="6977"/>
                  </a:lnTo>
                  <a:lnTo>
                    <a:pt x="20925" y="6158"/>
                  </a:lnTo>
                  <a:lnTo>
                    <a:pt x="20450" y="5377"/>
                  </a:lnTo>
                  <a:lnTo>
                    <a:pt x="19964" y="4649"/>
                  </a:lnTo>
                  <a:lnTo>
                    <a:pt x="19460" y="3966"/>
                  </a:lnTo>
                  <a:lnTo>
                    <a:pt x="18944" y="3336"/>
                  </a:lnTo>
                  <a:lnTo>
                    <a:pt x="18411" y="2751"/>
                  </a:lnTo>
                  <a:lnTo>
                    <a:pt x="17865" y="2217"/>
                  </a:lnTo>
                  <a:lnTo>
                    <a:pt x="17308" y="1743"/>
                  </a:lnTo>
                  <a:lnTo>
                    <a:pt x="16739" y="1320"/>
                  </a:lnTo>
                  <a:lnTo>
                    <a:pt x="16162" y="949"/>
                  </a:lnTo>
                  <a:lnTo>
                    <a:pt x="15569" y="637"/>
                  </a:lnTo>
                  <a:lnTo>
                    <a:pt x="14968" y="390"/>
                  </a:lnTo>
                  <a:lnTo>
                    <a:pt x="14361" y="195"/>
                  </a:lnTo>
                  <a:lnTo>
                    <a:pt x="13742" y="72"/>
                  </a:lnTo>
                  <a:lnTo>
                    <a:pt x="13114" y="7"/>
                  </a:lnTo>
                  <a:lnTo>
                    <a:pt x="127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96"/>
            <p:cNvSpPr/>
            <p:nvPr/>
          </p:nvSpPr>
          <p:spPr>
            <a:xfrm>
              <a:off x="257983" y="53426"/>
              <a:ext cx="281448" cy="380430"/>
            </a:xfrm>
            <a:custGeom>
              <a:rect b="b" l="l" r="r" t="t"/>
              <a:pathLst>
                <a:path extrusionOk="0" h="21600" w="21600">
                  <a:moveTo>
                    <a:pt x="11650" y="0"/>
                  </a:moveTo>
                  <a:lnTo>
                    <a:pt x="6548" y="3771"/>
                  </a:lnTo>
                  <a:lnTo>
                    <a:pt x="6739" y="3885"/>
                  </a:lnTo>
                  <a:lnTo>
                    <a:pt x="7103" y="4130"/>
                  </a:lnTo>
                  <a:lnTo>
                    <a:pt x="7448" y="4389"/>
                  </a:lnTo>
                  <a:lnTo>
                    <a:pt x="7776" y="4660"/>
                  </a:lnTo>
                  <a:lnTo>
                    <a:pt x="8086" y="4945"/>
                  </a:lnTo>
                  <a:lnTo>
                    <a:pt x="8374" y="5241"/>
                  </a:lnTo>
                  <a:lnTo>
                    <a:pt x="8636" y="5550"/>
                  </a:lnTo>
                  <a:lnTo>
                    <a:pt x="8878" y="5869"/>
                  </a:lnTo>
                  <a:lnTo>
                    <a:pt x="9097" y="6200"/>
                  </a:lnTo>
                  <a:lnTo>
                    <a:pt x="9292" y="6540"/>
                  </a:lnTo>
                  <a:lnTo>
                    <a:pt x="9461" y="6889"/>
                  </a:lnTo>
                  <a:lnTo>
                    <a:pt x="9605" y="7249"/>
                  </a:lnTo>
                  <a:lnTo>
                    <a:pt x="9720" y="7614"/>
                  </a:lnTo>
                  <a:lnTo>
                    <a:pt x="9807" y="7986"/>
                  </a:lnTo>
                  <a:lnTo>
                    <a:pt x="9868" y="8367"/>
                  </a:lnTo>
                  <a:lnTo>
                    <a:pt x="9896" y="8753"/>
                  </a:lnTo>
                  <a:lnTo>
                    <a:pt x="9900" y="8950"/>
                  </a:lnTo>
                  <a:lnTo>
                    <a:pt x="9900" y="9616"/>
                  </a:lnTo>
                  <a:lnTo>
                    <a:pt x="10130" y="9619"/>
                  </a:lnTo>
                  <a:lnTo>
                    <a:pt x="10584" y="9654"/>
                  </a:lnTo>
                  <a:lnTo>
                    <a:pt x="11023" y="9720"/>
                  </a:lnTo>
                  <a:lnTo>
                    <a:pt x="11448" y="9816"/>
                  </a:lnTo>
                  <a:lnTo>
                    <a:pt x="11851" y="9944"/>
                  </a:lnTo>
                  <a:lnTo>
                    <a:pt x="12233" y="10096"/>
                  </a:lnTo>
                  <a:lnTo>
                    <a:pt x="12593" y="10277"/>
                  </a:lnTo>
                  <a:lnTo>
                    <a:pt x="12928" y="10479"/>
                  </a:lnTo>
                  <a:lnTo>
                    <a:pt x="13230" y="10705"/>
                  </a:lnTo>
                  <a:lnTo>
                    <a:pt x="13507" y="10953"/>
                  </a:lnTo>
                  <a:lnTo>
                    <a:pt x="13749" y="11217"/>
                  </a:lnTo>
                  <a:lnTo>
                    <a:pt x="13957" y="11502"/>
                  </a:lnTo>
                  <a:lnTo>
                    <a:pt x="14130" y="11800"/>
                  </a:lnTo>
                  <a:lnTo>
                    <a:pt x="14260" y="12112"/>
                  </a:lnTo>
                  <a:lnTo>
                    <a:pt x="14350" y="12437"/>
                  </a:lnTo>
                  <a:lnTo>
                    <a:pt x="14396" y="12772"/>
                  </a:lnTo>
                  <a:lnTo>
                    <a:pt x="14400" y="12945"/>
                  </a:lnTo>
                  <a:lnTo>
                    <a:pt x="14396" y="13116"/>
                  </a:lnTo>
                  <a:lnTo>
                    <a:pt x="14350" y="13451"/>
                  </a:lnTo>
                  <a:lnTo>
                    <a:pt x="14260" y="13776"/>
                  </a:lnTo>
                  <a:lnTo>
                    <a:pt x="14130" y="14088"/>
                  </a:lnTo>
                  <a:lnTo>
                    <a:pt x="13957" y="14386"/>
                  </a:lnTo>
                  <a:lnTo>
                    <a:pt x="13749" y="14668"/>
                  </a:lnTo>
                  <a:lnTo>
                    <a:pt x="13507" y="14934"/>
                  </a:lnTo>
                  <a:lnTo>
                    <a:pt x="13230" y="15182"/>
                  </a:lnTo>
                  <a:lnTo>
                    <a:pt x="12928" y="15408"/>
                  </a:lnTo>
                  <a:lnTo>
                    <a:pt x="12593" y="15611"/>
                  </a:lnTo>
                  <a:lnTo>
                    <a:pt x="12233" y="15792"/>
                  </a:lnTo>
                  <a:lnTo>
                    <a:pt x="11851" y="15946"/>
                  </a:lnTo>
                  <a:lnTo>
                    <a:pt x="11448" y="16072"/>
                  </a:lnTo>
                  <a:lnTo>
                    <a:pt x="11023" y="16170"/>
                  </a:lnTo>
                  <a:lnTo>
                    <a:pt x="10584" y="16237"/>
                  </a:lnTo>
                  <a:lnTo>
                    <a:pt x="10130" y="16271"/>
                  </a:lnTo>
                  <a:lnTo>
                    <a:pt x="9900" y="16274"/>
                  </a:lnTo>
                  <a:lnTo>
                    <a:pt x="900" y="16274"/>
                  </a:lnTo>
                  <a:lnTo>
                    <a:pt x="0" y="16942"/>
                  </a:lnTo>
                  <a:lnTo>
                    <a:pt x="0" y="20937"/>
                  </a:lnTo>
                  <a:lnTo>
                    <a:pt x="900" y="21600"/>
                  </a:lnTo>
                  <a:lnTo>
                    <a:pt x="9900" y="21600"/>
                  </a:lnTo>
                  <a:lnTo>
                    <a:pt x="10203" y="21597"/>
                  </a:lnTo>
                  <a:lnTo>
                    <a:pt x="10800" y="21576"/>
                  </a:lnTo>
                  <a:lnTo>
                    <a:pt x="11387" y="21531"/>
                  </a:lnTo>
                  <a:lnTo>
                    <a:pt x="11966" y="21464"/>
                  </a:lnTo>
                  <a:lnTo>
                    <a:pt x="12539" y="21379"/>
                  </a:lnTo>
                  <a:lnTo>
                    <a:pt x="13100" y="21272"/>
                  </a:lnTo>
                  <a:lnTo>
                    <a:pt x="13648" y="21145"/>
                  </a:lnTo>
                  <a:lnTo>
                    <a:pt x="14184" y="20998"/>
                  </a:lnTo>
                  <a:lnTo>
                    <a:pt x="14710" y="20836"/>
                  </a:lnTo>
                  <a:lnTo>
                    <a:pt x="15221" y="20652"/>
                  </a:lnTo>
                  <a:lnTo>
                    <a:pt x="15718" y="20452"/>
                  </a:lnTo>
                  <a:lnTo>
                    <a:pt x="16200" y="20234"/>
                  </a:lnTo>
                  <a:lnTo>
                    <a:pt x="16668" y="20002"/>
                  </a:lnTo>
                  <a:lnTo>
                    <a:pt x="17118" y="19752"/>
                  </a:lnTo>
                  <a:lnTo>
                    <a:pt x="17554" y="19488"/>
                  </a:lnTo>
                  <a:lnTo>
                    <a:pt x="17968" y="19209"/>
                  </a:lnTo>
                  <a:lnTo>
                    <a:pt x="18364" y="18913"/>
                  </a:lnTo>
                  <a:lnTo>
                    <a:pt x="18742" y="18607"/>
                  </a:lnTo>
                  <a:lnTo>
                    <a:pt x="19102" y="18284"/>
                  </a:lnTo>
                  <a:lnTo>
                    <a:pt x="19440" y="17952"/>
                  </a:lnTo>
                  <a:lnTo>
                    <a:pt x="19753" y="17608"/>
                  </a:lnTo>
                  <a:lnTo>
                    <a:pt x="20049" y="17251"/>
                  </a:lnTo>
                  <a:lnTo>
                    <a:pt x="20318" y="16881"/>
                  </a:lnTo>
                  <a:lnTo>
                    <a:pt x="20567" y="16503"/>
                  </a:lnTo>
                  <a:lnTo>
                    <a:pt x="20787" y="16117"/>
                  </a:lnTo>
                  <a:lnTo>
                    <a:pt x="20984" y="15717"/>
                  </a:lnTo>
                  <a:lnTo>
                    <a:pt x="21157" y="15313"/>
                  </a:lnTo>
                  <a:lnTo>
                    <a:pt x="21301" y="14897"/>
                  </a:lnTo>
                  <a:lnTo>
                    <a:pt x="21417" y="14476"/>
                  </a:lnTo>
                  <a:lnTo>
                    <a:pt x="21506" y="14045"/>
                  </a:lnTo>
                  <a:lnTo>
                    <a:pt x="21568" y="13611"/>
                  </a:lnTo>
                  <a:lnTo>
                    <a:pt x="21596" y="13169"/>
                  </a:lnTo>
                  <a:lnTo>
                    <a:pt x="21600" y="12945"/>
                  </a:lnTo>
                  <a:lnTo>
                    <a:pt x="21596" y="12668"/>
                  </a:lnTo>
                  <a:lnTo>
                    <a:pt x="21550" y="12122"/>
                  </a:lnTo>
                  <a:lnTo>
                    <a:pt x="21460" y="11587"/>
                  </a:lnTo>
                  <a:lnTo>
                    <a:pt x="21323" y="11062"/>
                  </a:lnTo>
                  <a:lnTo>
                    <a:pt x="21146" y="10551"/>
                  </a:lnTo>
                  <a:lnTo>
                    <a:pt x="20930" y="10050"/>
                  </a:lnTo>
                  <a:lnTo>
                    <a:pt x="20671" y="9563"/>
                  </a:lnTo>
                  <a:lnTo>
                    <a:pt x="20376" y="9092"/>
                  </a:lnTo>
                  <a:lnTo>
                    <a:pt x="20045" y="8636"/>
                  </a:lnTo>
                  <a:lnTo>
                    <a:pt x="19678" y="8197"/>
                  </a:lnTo>
                  <a:lnTo>
                    <a:pt x="19278" y="7776"/>
                  </a:lnTo>
                  <a:lnTo>
                    <a:pt x="18846" y="7374"/>
                  </a:lnTo>
                  <a:lnTo>
                    <a:pt x="18382" y="6991"/>
                  </a:lnTo>
                  <a:lnTo>
                    <a:pt x="17892" y="6628"/>
                  </a:lnTo>
                  <a:lnTo>
                    <a:pt x="17370" y="6290"/>
                  </a:lnTo>
                  <a:lnTo>
                    <a:pt x="16823" y="5973"/>
                  </a:lnTo>
                  <a:lnTo>
                    <a:pt x="16538" y="5824"/>
                  </a:lnTo>
                  <a:lnTo>
                    <a:pt x="16456" y="5611"/>
                  </a:lnTo>
                  <a:lnTo>
                    <a:pt x="16279" y="5188"/>
                  </a:lnTo>
                  <a:lnTo>
                    <a:pt x="16081" y="4775"/>
                  </a:lnTo>
                  <a:lnTo>
                    <a:pt x="15865" y="4367"/>
                  </a:lnTo>
                  <a:lnTo>
                    <a:pt x="15628" y="3965"/>
                  </a:lnTo>
                  <a:lnTo>
                    <a:pt x="15372" y="3574"/>
                  </a:lnTo>
                  <a:lnTo>
                    <a:pt x="15099" y="3188"/>
                  </a:lnTo>
                  <a:lnTo>
                    <a:pt x="14803" y="2812"/>
                  </a:lnTo>
                  <a:lnTo>
                    <a:pt x="14494" y="2445"/>
                  </a:lnTo>
                  <a:lnTo>
                    <a:pt x="14166" y="2088"/>
                  </a:lnTo>
                  <a:lnTo>
                    <a:pt x="13824" y="1736"/>
                  </a:lnTo>
                  <a:lnTo>
                    <a:pt x="13464" y="1398"/>
                  </a:lnTo>
                  <a:lnTo>
                    <a:pt x="13086" y="1068"/>
                  </a:lnTo>
                  <a:lnTo>
                    <a:pt x="12694" y="748"/>
                  </a:lnTo>
                  <a:lnTo>
                    <a:pt x="12287" y="439"/>
                  </a:lnTo>
                  <a:lnTo>
                    <a:pt x="11866" y="144"/>
                  </a:lnTo>
                  <a:lnTo>
                    <a:pt x="11650" y="0"/>
                  </a:lnTo>
                  <a:close/>
                </a:path>
              </a:pathLst>
            </a:custGeom>
            <a:solidFill>
              <a:srgbClr val="3C404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96"/>
            <p:cNvSpPr/>
            <p:nvPr/>
          </p:nvSpPr>
          <p:spPr>
            <a:xfrm>
              <a:off x="60324" y="334765"/>
              <a:ext cx="209358" cy="99090"/>
            </a:xfrm>
            <a:custGeom>
              <a:rect b="b" l="l" r="r" t="t"/>
              <a:pathLst>
                <a:path extrusionOk="0" h="21600" w="21600">
                  <a:moveTo>
                    <a:pt x="7013" y="0"/>
                  </a:moveTo>
                  <a:lnTo>
                    <a:pt x="5271" y="1145"/>
                  </a:lnTo>
                  <a:lnTo>
                    <a:pt x="426" y="11377"/>
                  </a:lnTo>
                  <a:lnTo>
                    <a:pt x="0" y="14843"/>
                  </a:lnTo>
                  <a:lnTo>
                    <a:pt x="252" y="15231"/>
                  </a:lnTo>
                  <a:lnTo>
                    <a:pt x="760" y="15988"/>
                  </a:lnTo>
                  <a:lnTo>
                    <a:pt x="1287" y="16693"/>
                  </a:lnTo>
                  <a:lnTo>
                    <a:pt x="1825" y="17358"/>
                  </a:lnTo>
                  <a:lnTo>
                    <a:pt x="2376" y="17991"/>
                  </a:lnTo>
                  <a:lnTo>
                    <a:pt x="2943" y="18564"/>
                  </a:lnTo>
                  <a:lnTo>
                    <a:pt x="3518" y="19095"/>
                  </a:lnTo>
                  <a:lnTo>
                    <a:pt x="4109" y="19586"/>
                  </a:lnTo>
                  <a:lnTo>
                    <a:pt x="4709" y="20015"/>
                  </a:lnTo>
                  <a:lnTo>
                    <a:pt x="5319" y="20404"/>
                  </a:lnTo>
                  <a:lnTo>
                    <a:pt x="5938" y="20741"/>
                  </a:lnTo>
                  <a:lnTo>
                    <a:pt x="6567" y="21018"/>
                  </a:lnTo>
                  <a:lnTo>
                    <a:pt x="7206" y="21242"/>
                  </a:lnTo>
                  <a:lnTo>
                    <a:pt x="7855" y="21416"/>
                  </a:lnTo>
                  <a:lnTo>
                    <a:pt x="8508" y="21539"/>
                  </a:lnTo>
                  <a:lnTo>
                    <a:pt x="9171" y="21590"/>
                  </a:lnTo>
                  <a:lnTo>
                    <a:pt x="9505" y="21600"/>
                  </a:lnTo>
                  <a:lnTo>
                    <a:pt x="21600" y="21600"/>
                  </a:lnTo>
                  <a:lnTo>
                    <a:pt x="21600" y="1155"/>
                  </a:lnTo>
                  <a:lnTo>
                    <a:pt x="9505" y="1155"/>
                  </a:lnTo>
                  <a:lnTo>
                    <a:pt x="9171" y="1145"/>
                  </a:lnTo>
                  <a:lnTo>
                    <a:pt x="8528" y="992"/>
                  </a:lnTo>
                  <a:lnTo>
                    <a:pt x="7899" y="695"/>
                  </a:lnTo>
                  <a:lnTo>
                    <a:pt x="7303" y="266"/>
                  </a:lnTo>
                  <a:lnTo>
                    <a:pt x="70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96"/>
            <p:cNvSpPr/>
            <p:nvPr/>
          </p:nvSpPr>
          <p:spPr>
            <a:xfrm>
              <a:off x="2" y="128990"/>
              <a:ext cx="273888" cy="273888"/>
            </a:xfrm>
            <a:custGeom>
              <a:rect b="b" l="l" r="r" t="t"/>
              <a:pathLst>
                <a:path extrusionOk="0" h="21600" w="21600">
                  <a:moveTo>
                    <a:pt x="11712" y="0"/>
                  </a:moveTo>
                  <a:lnTo>
                    <a:pt x="11098" y="33"/>
                  </a:lnTo>
                  <a:lnTo>
                    <a:pt x="10491" y="96"/>
                  </a:lnTo>
                  <a:lnTo>
                    <a:pt x="9896" y="185"/>
                  </a:lnTo>
                  <a:lnTo>
                    <a:pt x="9311" y="307"/>
                  </a:lnTo>
                  <a:lnTo>
                    <a:pt x="8734" y="455"/>
                  </a:lnTo>
                  <a:lnTo>
                    <a:pt x="8168" y="629"/>
                  </a:lnTo>
                  <a:lnTo>
                    <a:pt x="7617" y="832"/>
                  </a:lnTo>
                  <a:lnTo>
                    <a:pt x="7077" y="1062"/>
                  </a:lnTo>
                  <a:lnTo>
                    <a:pt x="6551" y="1313"/>
                  </a:lnTo>
                  <a:lnTo>
                    <a:pt x="6041" y="1594"/>
                  </a:lnTo>
                  <a:lnTo>
                    <a:pt x="5545" y="1894"/>
                  </a:lnTo>
                  <a:lnTo>
                    <a:pt x="5064" y="2220"/>
                  </a:lnTo>
                  <a:lnTo>
                    <a:pt x="4602" y="2564"/>
                  </a:lnTo>
                  <a:lnTo>
                    <a:pt x="4158" y="2934"/>
                  </a:lnTo>
                  <a:lnTo>
                    <a:pt x="3729" y="3322"/>
                  </a:lnTo>
                  <a:lnTo>
                    <a:pt x="3322" y="3729"/>
                  </a:lnTo>
                  <a:lnTo>
                    <a:pt x="2934" y="4158"/>
                  </a:lnTo>
                  <a:lnTo>
                    <a:pt x="2567" y="4602"/>
                  </a:lnTo>
                  <a:lnTo>
                    <a:pt x="2219" y="5064"/>
                  </a:lnTo>
                  <a:lnTo>
                    <a:pt x="1894" y="5545"/>
                  </a:lnTo>
                  <a:lnTo>
                    <a:pt x="1594" y="6041"/>
                  </a:lnTo>
                  <a:lnTo>
                    <a:pt x="1317" y="6551"/>
                  </a:lnTo>
                  <a:lnTo>
                    <a:pt x="1062" y="7077"/>
                  </a:lnTo>
                  <a:lnTo>
                    <a:pt x="832" y="7617"/>
                  </a:lnTo>
                  <a:lnTo>
                    <a:pt x="633" y="8168"/>
                  </a:lnTo>
                  <a:lnTo>
                    <a:pt x="455" y="8734"/>
                  </a:lnTo>
                  <a:lnTo>
                    <a:pt x="307" y="9307"/>
                  </a:lnTo>
                  <a:lnTo>
                    <a:pt x="189" y="9896"/>
                  </a:lnTo>
                  <a:lnTo>
                    <a:pt x="96" y="10491"/>
                  </a:lnTo>
                  <a:lnTo>
                    <a:pt x="33" y="11098"/>
                  </a:lnTo>
                  <a:lnTo>
                    <a:pt x="4" y="11712"/>
                  </a:lnTo>
                  <a:lnTo>
                    <a:pt x="0" y="12023"/>
                  </a:lnTo>
                  <a:lnTo>
                    <a:pt x="4" y="12385"/>
                  </a:lnTo>
                  <a:lnTo>
                    <a:pt x="48" y="13107"/>
                  </a:lnTo>
                  <a:lnTo>
                    <a:pt x="133" y="13817"/>
                  </a:lnTo>
                  <a:lnTo>
                    <a:pt x="259" y="14512"/>
                  </a:lnTo>
                  <a:lnTo>
                    <a:pt x="425" y="15197"/>
                  </a:lnTo>
                  <a:lnTo>
                    <a:pt x="629" y="15863"/>
                  </a:lnTo>
                  <a:lnTo>
                    <a:pt x="869" y="16510"/>
                  </a:lnTo>
                  <a:lnTo>
                    <a:pt x="1147" y="17142"/>
                  </a:lnTo>
                  <a:lnTo>
                    <a:pt x="1458" y="17753"/>
                  </a:lnTo>
                  <a:lnTo>
                    <a:pt x="1802" y="18345"/>
                  </a:lnTo>
                  <a:lnTo>
                    <a:pt x="2175" y="18915"/>
                  </a:lnTo>
                  <a:lnTo>
                    <a:pt x="2582" y="19462"/>
                  </a:lnTo>
                  <a:lnTo>
                    <a:pt x="3019" y="19984"/>
                  </a:lnTo>
                  <a:lnTo>
                    <a:pt x="3485" y="20479"/>
                  </a:lnTo>
                  <a:lnTo>
                    <a:pt x="3977" y="20949"/>
                  </a:lnTo>
                  <a:lnTo>
                    <a:pt x="4495" y="21389"/>
                  </a:lnTo>
                  <a:lnTo>
                    <a:pt x="4765" y="21600"/>
                  </a:lnTo>
                  <a:lnTo>
                    <a:pt x="10129" y="16236"/>
                  </a:lnTo>
                  <a:lnTo>
                    <a:pt x="9977" y="16166"/>
                  </a:lnTo>
                  <a:lnTo>
                    <a:pt x="9688" y="16007"/>
                  </a:lnTo>
                  <a:lnTo>
                    <a:pt x="9411" y="15833"/>
                  </a:lnTo>
                  <a:lnTo>
                    <a:pt x="9148" y="15637"/>
                  </a:lnTo>
                  <a:lnTo>
                    <a:pt x="8900" y="15426"/>
                  </a:lnTo>
                  <a:lnTo>
                    <a:pt x="8667" y="15197"/>
                  </a:lnTo>
                  <a:lnTo>
                    <a:pt x="8453" y="14953"/>
                  </a:lnTo>
                  <a:lnTo>
                    <a:pt x="8253" y="14694"/>
                  </a:lnTo>
                  <a:lnTo>
                    <a:pt x="8072" y="14420"/>
                  </a:lnTo>
                  <a:lnTo>
                    <a:pt x="7913" y="14135"/>
                  </a:lnTo>
                  <a:lnTo>
                    <a:pt x="7768" y="13835"/>
                  </a:lnTo>
                  <a:lnTo>
                    <a:pt x="7650" y="13528"/>
                  </a:lnTo>
                  <a:lnTo>
                    <a:pt x="7554" y="13207"/>
                  </a:lnTo>
                  <a:lnTo>
                    <a:pt x="7476" y="12877"/>
                  </a:lnTo>
                  <a:lnTo>
                    <a:pt x="7428" y="12541"/>
                  </a:lnTo>
                  <a:lnTo>
                    <a:pt x="7402" y="12197"/>
                  </a:lnTo>
                  <a:lnTo>
                    <a:pt x="7399" y="12023"/>
                  </a:lnTo>
                  <a:lnTo>
                    <a:pt x="7402" y="11782"/>
                  </a:lnTo>
                  <a:lnTo>
                    <a:pt x="7450" y="11316"/>
                  </a:lnTo>
                  <a:lnTo>
                    <a:pt x="7543" y="10865"/>
                  </a:lnTo>
                  <a:lnTo>
                    <a:pt x="7680" y="10432"/>
                  </a:lnTo>
                  <a:lnTo>
                    <a:pt x="7854" y="10018"/>
                  </a:lnTo>
                  <a:lnTo>
                    <a:pt x="8068" y="9622"/>
                  </a:lnTo>
                  <a:lnTo>
                    <a:pt x="8316" y="9256"/>
                  </a:lnTo>
                  <a:lnTo>
                    <a:pt x="8601" y="8912"/>
                  </a:lnTo>
                  <a:lnTo>
                    <a:pt x="8915" y="8597"/>
                  </a:lnTo>
                  <a:lnTo>
                    <a:pt x="9256" y="8316"/>
                  </a:lnTo>
                  <a:lnTo>
                    <a:pt x="9625" y="8065"/>
                  </a:lnTo>
                  <a:lnTo>
                    <a:pt x="10021" y="7854"/>
                  </a:lnTo>
                  <a:lnTo>
                    <a:pt x="10436" y="7676"/>
                  </a:lnTo>
                  <a:lnTo>
                    <a:pt x="10868" y="7543"/>
                  </a:lnTo>
                  <a:lnTo>
                    <a:pt x="11320" y="7450"/>
                  </a:lnTo>
                  <a:lnTo>
                    <a:pt x="11786" y="7402"/>
                  </a:lnTo>
                  <a:lnTo>
                    <a:pt x="12023" y="7399"/>
                  </a:lnTo>
                  <a:lnTo>
                    <a:pt x="12197" y="7399"/>
                  </a:lnTo>
                  <a:lnTo>
                    <a:pt x="12541" y="7425"/>
                  </a:lnTo>
                  <a:lnTo>
                    <a:pt x="12881" y="7476"/>
                  </a:lnTo>
                  <a:lnTo>
                    <a:pt x="13210" y="7550"/>
                  </a:lnTo>
                  <a:lnTo>
                    <a:pt x="13528" y="7650"/>
                  </a:lnTo>
                  <a:lnTo>
                    <a:pt x="13835" y="7769"/>
                  </a:lnTo>
                  <a:lnTo>
                    <a:pt x="14135" y="7909"/>
                  </a:lnTo>
                  <a:lnTo>
                    <a:pt x="14420" y="8068"/>
                  </a:lnTo>
                  <a:lnTo>
                    <a:pt x="14694" y="8249"/>
                  </a:lnTo>
                  <a:lnTo>
                    <a:pt x="14952" y="8449"/>
                  </a:lnTo>
                  <a:lnTo>
                    <a:pt x="15197" y="8664"/>
                  </a:lnTo>
                  <a:lnTo>
                    <a:pt x="15426" y="8897"/>
                  </a:lnTo>
                  <a:lnTo>
                    <a:pt x="15637" y="9145"/>
                  </a:lnTo>
                  <a:lnTo>
                    <a:pt x="15833" y="9411"/>
                  </a:lnTo>
                  <a:lnTo>
                    <a:pt x="16010" y="9685"/>
                  </a:lnTo>
                  <a:lnTo>
                    <a:pt x="16166" y="9977"/>
                  </a:lnTo>
                  <a:lnTo>
                    <a:pt x="16236" y="10125"/>
                  </a:lnTo>
                  <a:lnTo>
                    <a:pt x="21600" y="4761"/>
                  </a:lnTo>
                  <a:lnTo>
                    <a:pt x="21389" y="4495"/>
                  </a:lnTo>
                  <a:lnTo>
                    <a:pt x="20949" y="3977"/>
                  </a:lnTo>
                  <a:lnTo>
                    <a:pt x="20479" y="3485"/>
                  </a:lnTo>
                  <a:lnTo>
                    <a:pt x="19983" y="3019"/>
                  </a:lnTo>
                  <a:lnTo>
                    <a:pt x="19462" y="2582"/>
                  </a:lnTo>
                  <a:lnTo>
                    <a:pt x="18914" y="2175"/>
                  </a:lnTo>
                  <a:lnTo>
                    <a:pt x="18345" y="1798"/>
                  </a:lnTo>
                  <a:lnTo>
                    <a:pt x="17756" y="1454"/>
                  </a:lnTo>
                  <a:lnTo>
                    <a:pt x="17142" y="1143"/>
                  </a:lnTo>
                  <a:lnTo>
                    <a:pt x="16513" y="866"/>
                  </a:lnTo>
                  <a:lnTo>
                    <a:pt x="15862" y="625"/>
                  </a:lnTo>
                  <a:lnTo>
                    <a:pt x="15197" y="422"/>
                  </a:lnTo>
                  <a:lnTo>
                    <a:pt x="14516" y="259"/>
                  </a:lnTo>
                  <a:lnTo>
                    <a:pt x="13817" y="130"/>
                  </a:lnTo>
                  <a:lnTo>
                    <a:pt x="13110" y="44"/>
                  </a:lnTo>
                  <a:lnTo>
                    <a:pt x="12389" y="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B31412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6" name="Google Shape;1556;p96"/>
          <p:cNvGrpSpPr/>
          <p:nvPr/>
        </p:nvGrpSpPr>
        <p:grpSpPr>
          <a:xfrm>
            <a:off x="762506" y="4622443"/>
            <a:ext cx="1349742" cy="238950"/>
            <a:chOff x="0" y="5"/>
            <a:chExt cx="1349742" cy="238950"/>
          </a:xfrm>
        </p:grpSpPr>
        <p:sp>
          <p:nvSpPr>
            <p:cNvPr id="1557" name="Google Shape;1557;p96"/>
            <p:cNvSpPr/>
            <p:nvPr/>
          </p:nvSpPr>
          <p:spPr>
            <a:xfrm>
              <a:off x="0" y="5"/>
              <a:ext cx="732456" cy="238950"/>
            </a:xfrm>
            <a:custGeom>
              <a:rect b="b" l="l" r="r" t="t"/>
              <a:pathLst>
                <a:path extrusionOk="0" h="21600" w="21600">
                  <a:moveTo>
                    <a:pt x="20091" y="8058"/>
                  </a:moveTo>
                  <a:lnTo>
                    <a:pt x="20196" y="8091"/>
                  </a:lnTo>
                  <a:lnTo>
                    <a:pt x="20299" y="8171"/>
                  </a:lnTo>
                  <a:lnTo>
                    <a:pt x="20396" y="8293"/>
                  </a:lnTo>
                  <a:lnTo>
                    <a:pt x="20444" y="8373"/>
                  </a:lnTo>
                  <a:lnTo>
                    <a:pt x="20486" y="8438"/>
                  </a:lnTo>
                  <a:lnTo>
                    <a:pt x="20559" y="8616"/>
                  </a:lnTo>
                  <a:lnTo>
                    <a:pt x="20620" y="8826"/>
                  </a:lnTo>
                  <a:lnTo>
                    <a:pt x="20670" y="9068"/>
                  </a:lnTo>
                  <a:lnTo>
                    <a:pt x="20691" y="9197"/>
                  </a:lnTo>
                  <a:lnTo>
                    <a:pt x="19116" y="11200"/>
                  </a:lnTo>
                  <a:lnTo>
                    <a:pt x="19116" y="10844"/>
                  </a:lnTo>
                  <a:lnTo>
                    <a:pt x="19148" y="10207"/>
                  </a:lnTo>
                  <a:lnTo>
                    <a:pt x="19219" y="9633"/>
                  </a:lnTo>
                  <a:lnTo>
                    <a:pt x="19332" y="9133"/>
                  </a:lnTo>
                  <a:lnTo>
                    <a:pt x="19403" y="8915"/>
                  </a:lnTo>
                  <a:lnTo>
                    <a:pt x="19477" y="8705"/>
                  </a:lnTo>
                  <a:lnTo>
                    <a:pt x="19630" y="8390"/>
                  </a:lnTo>
                  <a:lnTo>
                    <a:pt x="19790" y="8171"/>
                  </a:lnTo>
                  <a:lnTo>
                    <a:pt x="19954" y="8066"/>
                  </a:lnTo>
                  <a:lnTo>
                    <a:pt x="20038" y="8058"/>
                  </a:lnTo>
                  <a:close/>
                  <a:moveTo>
                    <a:pt x="7286" y="8083"/>
                  </a:moveTo>
                  <a:lnTo>
                    <a:pt x="7470" y="8099"/>
                  </a:lnTo>
                  <a:lnTo>
                    <a:pt x="7655" y="8220"/>
                  </a:lnTo>
                  <a:lnTo>
                    <a:pt x="7829" y="8454"/>
                  </a:lnTo>
                  <a:lnTo>
                    <a:pt x="7989" y="8793"/>
                  </a:lnTo>
                  <a:lnTo>
                    <a:pt x="8061" y="9003"/>
                  </a:lnTo>
                  <a:lnTo>
                    <a:pt x="8129" y="9261"/>
                  </a:lnTo>
                  <a:lnTo>
                    <a:pt x="8240" y="9819"/>
                  </a:lnTo>
                  <a:lnTo>
                    <a:pt x="8311" y="10417"/>
                  </a:lnTo>
                  <a:lnTo>
                    <a:pt x="8348" y="11038"/>
                  </a:lnTo>
                  <a:lnTo>
                    <a:pt x="8345" y="11668"/>
                  </a:lnTo>
                  <a:lnTo>
                    <a:pt x="8308" y="12290"/>
                  </a:lnTo>
                  <a:lnTo>
                    <a:pt x="8237" y="12887"/>
                  </a:lnTo>
                  <a:lnTo>
                    <a:pt x="8126" y="13444"/>
                  </a:lnTo>
                  <a:lnTo>
                    <a:pt x="8058" y="13702"/>
                  </a:lnTo>
                  <a:lnTo>
                    <a:pt x="8037" y="13767"/>
                  </a:lnTo>
                  <a:lnTo>
                    <a:pt x="8013" y="13832"/>
                  </a:lnTo>
                  <a:lnTo>
                    <a:pt x="7939" y="14026"/>
                  </a:lnTo>
                  <a:lnTo>
                    <a:pt x="7776" y="14333"/>
                  </a:lnTo>
                  <a:lnTo>
                    <a:pt x="7600" y="14534"/>
                  </a:lnTo>
                  <a:lnTo>
                    <a:pt x="7418" y="14623"/>
                  </a:lnTo>
                  <a:lnTo>
                    <a:pt x="7233" y="14607"/>
                  </a:lnTo>
                  <a:lnTo>
                    <a:pt x="7054" y="14478"/>
                  </a:lnTo>
                  <a:lnTo>
                    <a:pt x="6883" y="14252"/>
                  </a:lnTo>
                  <a:lnTo>
                    <a:pt x="6728" y="13913"/>
                  </a:lnTo>
                  <a:lnTo>
                    <a:pt x="6656" y="13702"/>
                  </a:lnTo>
                  <a:lnTo>
                    <a:pt x="6588" y="13444"/>
                  </a:lnTo>
                  <a:lnTo>
                    <a:pt x="6477" y="12887"/>
                  </a:lnTo>
                  <a:lnTo>
                    <a:pt x="6404" y="12290"/>
                  </a:lnTo>
                  <a:lnTo>
                    <a:pt x="6367" y="11668"/>
                  </a:lnTo>
                  <a:lnTo>
                    <a:pt x="6367" y="11038"/>
                  </a:lnTo>
                  <a:lnTo>
                    <a:pt x="6404" y="10417"/>
                  </a:lnTo>
                  <a:lnTo>
                    <a:pt x="6475" y="9819"/>
                  </a:lnTo>
                  <a:lnTo>
                    <a:pt x="6585" y="9261"/>
                  </a:lnTo>
                  <a:lnTo>
                    <a:pt x="6654" y="9003"/>
                  </a:lnTo>
                  <a:lnTo>
                    <a:pt x="6670" y="8946"/>
                  </a:lnTo>
                  <a:lnTo>
                    <a:pt x="6688" y="8906"/>
                  </a:lnTo>
                  <a:lnTo>
                    <a:pt x="6762" y="8705"/>
                  </a:lnTo>
                  <a:lnTo>
                    <a:pt x="6925" y="8390"/>
                  </a:lnTo>
                  <a:lnTo>
                    <a:pt x="7102" y="8179"/>
                  </a:lnTo>
                  <a:lnTo>
                    <a:pt x="7286" y="8083"/>
                  </a:lnTo>
                  <a:close/>
                  <a:moveTo>
                    <a:pt x="11137" y="8083"/>
                  </a:moveTo>
                  <a:lnTo>
                    <a:pt x="11324" y="8099"/>
                  </a:lnTo>
                  <a:lnTo>
                    <a:pt x="11506" y="8220"/>
                  </a:lnTo>
                  <a:lnTo>
                    <a:pt x="11680" y="8454"/>
                  </a:lnTo>
                  <a:lnTo>
                    <a:pt x="11841" y="8793"/>
                  </a:lnTo>
                  <a:lnTo>
                    <a:pt x="11912" y="9003"/>
                  </a:lnTo>
                  <a:lnTo>
                    <a:pt x="11983" y="9261"/>
                  </a:lnTo>
                  <a:lnTo>
                    <a:pt x="12091" y="9819"/>
                  </a:lnTo>
                  <a:lnTo>
                    <a:pt x="12165" y="10417"/>
                  </a:lnTo>
                  <a:lnTo>
                    <a:pt x="12199" y="11038"/>
                  </a:lnTo>
                  <a:lnTo>
                    <a:pt x="12199" y="11668"/>
                  </a:lnTo>
                  <a:lnTo>
                    <a:pt x="12162" y="12290"/>
                  </a:lnTo>
                  <a:lnTo>
                    <a:pt x="12088" y="12887"/>
                  </a:lnTo>
                  <a:lnTo>
                    <a:pt x="11980" y="13444"/>
                  </a:lnTo>
                  <a:lnTo>
                    <a:pt x="11909" y="13702"/>
                  </a:lnTo>
                  <a:lnTo>
                    <a:pt x="11891" y="13767"/>
                  </a:lnTo>
                  <a:lnTo>
                    <a:pt x="11867" y="13832"/>
                  </a:lnTo>
                  <a:lnTo>
                    <a:pt x="11791" y="14026"/>
                  </a:lnTo>
                  <a:lnTo>
                    <a:pt x="11627" y="14333"/>
                  </a:lnTo>
                  <a:lnTo>
                    <a:pt x="11453" y="14534"/>
                  </a:lnTo>
                  <a:lnTo>
                    <a:pt x="11269" y="14623"/>
                  </a:lnTo>
                  <a:lnTo>
                    <a:pt x="11087" y="14607"/>
                  </a:lnTo>
                  <a:lnTo>
                    <a:pt x="10905" y="14478"/>
                  </a:lnTo>
                  <a:lnTo>
                    <a:pt x="10734" y="14252"/>
                  </a:lnTo>
                  <a:lnTo>
                    <a:pt x="10579" y="13913"/>
                  </a:lnTo>
                  <a:lnTo>
                    <a:pt x="10510" y="13702"/>
                  </a:lnTo>
                  <a:lnTo>
                    <a:pt x="10439" y="13444"/>
                  </a:lnTo>
                  <a:lnTo>
                    <a:pt x="10331" y="12887"/>
                  </a:lnTo>
                  <a:lnTo>
                    <a:pt x="10257" y="12290"/>
                  </a:lnTo>
                  <a:lnTo>
                    <a:pt x="10221" y="11668"/>
                  </a:lnTo>
                  <a:lnTo>
                    <a:pt x="10221" y="11038"/>
                  </a:lnTo>
                  <a:lnTo>
                    <a:pt x="10257" y="10417"/>
                  </a:lnTo>
                  <a:lnTo>
                    <a:pt x="10329" y="9819"/>
                  </a:lnTo>
                  <a:lnTo>
                    <a:pt x="10436" y="9261"/>
                  </a:lnTo>
                  <a:lnTo>
                    <a:pt x="10508" y="9003"/>
                  </a:lnTo>
                  <a:lnTo>
                    <a:pt x="10523" y="8946"/>
                  </a:lnTo>
                  <a:lnTo>
                    <a:pt x="10539" y="8906"/>
                  </a:lnTo>
                  <a:lnTo>
                    <a:pt x="10613" y="8705"/>
                  </a:lnTo>
                  <a:lnTo>
                    <a:pt x="10776" y="8390"/>
                  </a:lnTo>
                  <a:lnTo>
                    <a:pt x="10953" y="8179"/>
                  </a:lnTo>
                  <a:lnTo>
                    <a:pt x="11137" y="8083"/>
                  </a:lnTo>
                  <a:close/>
                  <a:moveTo>
                    <a:pt x="15052" y="8099"/>
                  </a:moveTo>
                  <a:lnTo>
                    <a:pt x="15146" y="8107"/>
                  </a:lnTo>
                  <a:lnTo>
                    <a:pt x="15333" y="8228"/>
                  </a:lnTo>
                  <a:lnTo>
                    <a:pt x="15507" y="8462"/>
                  </a:lnTo>
                  <a:lnTo>
                    <a:pt x="15657" y="8818"/>
                  </a:lnTo>
                  <a:lnTo>
                    <a:pt x="15723" y="9036"/>
                  </a:lnTo>
                  <a:lnTo>
                    <a:pt x="15789" y="9286"/>
                  </a:lnTo>
                  <a:lnTo>
                    <a:pt x="15892" y="9843"/>
                  </a:lnTo>
                  <a:lnTo>
                    <a:pt x="15960" y="10440"/>
                  </a:lnTo>
                  <a:lnTo>
                    <a:pt x="15992" y="11062"/>
                  </a:lnTo>
                  <a:lnTo>
                    <a:pt x="15992" y="11709"/>
                  </a:lnTo>
                  <a:lnTo>
                    <a:pt x="15960" y="12330"/>
                  </a:lnTo>
                  <a:lnTo>
                    <a:pt x="15892" y="12919"/>
                  </a:lnTo>
                  <a:lnTo>
                    <a:pt x="15786" y="13461"/>
                  </a:lnTo>
                  <a:lnTo>
                    <a:pt x="15723" y="13711"/>
                  </a:lnTo>
                  <a:lnTo>
                    <a:pt x="15657" y="13921"/>
                  </a:lnTo>
                  <a:lnTo>
                    <a:pt x="15505" y="14268"/>
                  </a:lnTo>
                  <a:lnTo>
                    <a:pt x="15331" y="14510"/>
                  </a:lnTo>
                  <a:lnTo>
                    <a:pt x="15146" y="14631"/>
                  </a:lnTo>
                  <a:lnTo>
                    <a:pt x="15052" y="14639"/>
                  </a:lnTo>
                  <a:lnTo>
                    <a:pt x="14951" y="14631"/>
                  </a:lnTo>
                  <a:lnTo>
                    <a:pt x="14762" y="14510"/>
                  </a:lnTo>
                  <a:lnTo>
                    <a:pt x="14583" y="14268"/>
                  </a:lnTo>
                  <a:lnTo>
                    <a:pt x="14425" y="13921"/>
                  </a:lnTo>
                  <a:lnTo>
                    <a:pt x="14356" y="13711"/>
                  </a:lnTo>
                  <a:lnTo>
                    <a:pt x="14288" y="13469"/>
                  </a:lnTo>
                  <a:lnTo>
                    <a:pt x="14177" y="12927"/>
                  </a:lnTo>
                  <a:lnTo>
                    <a:pt x="14103" y="12338"/>
                  </a:lnTo>
                  <a:lnTo>
                    <a:pt x="14069" y="11709"/>
                  </a:lnTo>
                  <a:lnTo>
                    <a:pt x="14069" y="11062"/>
                  </a:lnTo>
                  <a:lnTo>
                    <a:pt x="14103" y="10425"/>
                  </a:lnTo>
                  <a:lnTo>
                    <a:pt x="14177" y="9827"/>
                  </a:lnTo>
                  <a:lnTo>
                    <a:pt x="14288" y="9278"/>
                  </a:lnTo>
                  <a:lnTo>
                    <a:pt x="14356" y="9036"/>
                  </a:lnTo>
                  <a:lnTo>
                    <a:pt x="14425" y="8818"/>
                  </a:lnTo>
                  <a:lnTo>
                    <a:pt x="14583" y="8462"/>
                  </a:lnTo>
                  <a:lnTo>
                    <a:pt x="14762" y="8228"/>
                  </a:lnTo>
                  <a:lnTo>
                    <a:pt x="14951" y="8107"/>
                  </a:lnTo>
                  <a:lnTo>
                    <a:pt x="15052" y="8099"/>
                  </a:lnTo>
                  <a:close/>
                  <a:moveTo>
                    <a:pt x="17204" y="565"/>
                  </a:moveTo>
                  <a:lnTo>
                    <a:pt x="17204" y="16424"/>
                  </a:lnTo>
                  <a:lnTo>
                    <a:pt x="17978" y="16424"/>
                  </a:lnTo>
                  <a:lnTo>
                    <a:pt x="17978" y="565"/>
                  </a:lnTo>
                  <a:close/>
                  <a:moveTo>
                    <a:pt x="7273" y="5975"/>
                  </a:moveTo>
                  <a:lnTo>
                    <a:pt x="7104" y="6024"/>
                  </a:lnTo>
                  <a:lnTo>
                    <a:pt x="6936" y="6121"/>
                  </a:lnTo>
                  <a:lnTo>
                    <a:pt x="6772" y="6266"/>
                  </a:lnTo>
                  <a:lnTo>
                    <a:pt x="6614" y="6460"/>
                  </a:lnTo>
                  <a:lnTo>
                    <a:pt x="6459" y="6702"/>
                  </a:lnTo>
                  <a:lnTo>
                    <a:pt x="6311" y="6984"/>
                  </a:lnTo>
                  <a:lnTo>
                    <a:pt x="6172" y="7324"/>
                  </a:lnTo>
                  <a:lnTo>
                    <a:pt x="6103" y="7509"/>
                  </a:lnTo>
                  <a:lnTo>
                    <a:pt x="6040" y="7711"/>
                  </a:lnTo>
                  <a:lnTo>
                    <a:pt x="5930" y="8148"/>
                  </a:lnTo>
                  <a:lnTo>
                    <a:pt x="5832" y="8600"/>
                  </a:lnTo>
                  <a:lnTo>
                    <a:pt x="5753" y="9076"/>
                  </a:lnTo>
                  <a:lnTo>
                    <a:pt x="5687" y="9560"/>
                  </a:lnTo>
                  <a:lnTo>
                    <a:pt x="5640" y="10069"/>
                  </a:lnTo>
                  <a:lnTo>
                    <a:pt x="5608" y="10586"/>
                  </a:lnTo>
                  <a:lnTo>
                    <a:pt x="5592" y="11103"/>
                  </a:lnTo>
                  <a:lnTo>
                    <a:pt x="5592" y="11620"/>
                  </a:lnTo>
                  <a:lnTo>
                    <a:pt x="5608" y="12144"/>
                  </a:lnTo>
                  <a:lnTo>
                    <a:pt x="5640" y="12653"/>
                  </a:lnTo>
                  <a:lnTo>
                    <a:pt x="5687" y="13162"/>
                  </a:lnTo>
                  <a:lnTo>
                    <a:pt x="5753" y="13654"/>
                  </a:lnTo>
                  <a:lnTo>
                    <a:pt x="5832" y="14123"/>
                  </a:lnTo>
                  <a:lnTo>
                    <a:pt x="5930" y="14583"/>
                  </a:lnTo>
                  <a:lnTo>
                    <a:pt x="6040" y="15011"/>
                  </a:lnTo>
                  <a:lnTo>
                    <a:pt x="6103" y="15213"/>
                  </a:lnTo>
                  <a:lnTo>
                    <a:pt x="6172" y="15398"/>
                  </a:lnTo>
                  <a:lnTo>
                    <a:pt x="6311" y="15738"/>
                  </a:lnTo>
                  <a:lnTo>
                    <a:pt x="6459" y="16028"/>
                  </a:lnTo>
                  <a:lnTo>
                    <a:pt x="6614" y="16263"/>
                  </a:lnTo>
                  <a:lnTo>
                    <a:pt x="6772" y="16456"/>
                  </a:lnTo>
                  <a:lnTo>
                    <a:pt x="6936" y="16601"/>
                  </a:lnTo>
                  <a:lnTo>
                    <a:pt x="7104" y="16698"/>
                  </a:lnTo>
                  <a:lnTo>
                    <a:pt x="7273" y="16747"/>
                  </a:lnTo>
                  <a:lnTo>
                    <a:pt x="7441" y="16747"/>
                  </a:lnTo>
                  <a:lnTo>
                    <a:pt x="7610" y="16698"/>
                  </a:lnTo>
                  <a:lnTo>
                    <a:pt x="7776" y="16601"/>
                  </a:lnTo>
                  <a:lnTo>
                    <a:pt x="7942" y="16456"/>
                  </a:lnTo>
                  <a:lnTo>
                    <a:pt x="8100" y="16263"/>
                  </a:lnTo>
                  <a:lnTo>
                    <a:pt x="8255" y="16028"/>
                  </a:lnTo>
                  <a:lnTo>
                    <a:pt x="8403" y="15738"/>
                  </a:lnTo>
                  <a:lnTo>
                    <a:pt x="8543" y="15398"/>
                  </a:lnTo>
                  <a:lnTo>
                    <a:pt x="8611" y="15213"/>
                  </a:lnTo>
                  <a:lnTo>
                    <a:pt x="8672" y="15011"/>
                  </a:lnTo>
                  <a:lnTo>
                    <a:pt x="8785" y="14583"/>
                  </a:lnTo>
                  <a:lnTo>
                    <a:pt x="8882" y="14123"/>
                  </a:lnTo>
                  <a:lnTo>
                    <a:pt x="8961" y="13654"/>
                  </a:lnTo>
                  <a:lnTo>
                    <a:pt x="9025" y="13162"/>
                  </a:lnTo>
                  <a:lnTo>
                    <a:pt x="9075" y="12653"/>
                  </a:lnTo>
                  <a:lnTo>
                    <a:pt x="9106" y="12144"/>
                  </a:lnTo>
                  <a:lnTo>
                    <a:pt x="9122" y="11620"/>
                  </a:lnTo>
                  <a:lnTo>
                    <a:pt x="9122" y="11103"/>
                  </a:lnTo>
                  <a:lnTo>
                    <a:pt x="9106" y="10586"/>
                  </a:lnTo>
                  <a:lnTo>
                    <a:pt x="9075" y="10069"/>
                  </a:lnTo>
                  <a:lnTo>
                    <a:pt x="9025" y="9560"/>
                  </a:lnTo>
                  <a:lnTo>
                    <a:pt x="8961" y="9076"/>
                  </a:lnTo>
                  <a:lnTo>
                    <a:pt x="8882" y="8600"/>
                  </a:lnTo>
                  <a:lnTo>
                    <a:pt x="8785" y="8148"/>
                  </a:lnTo>
                  <a:lnTo>
                    <a:pt x="8672" y="7711"/>
                  </a:lnTo>
                  <a:lnTo>
                    <a:pt x="8611" y="7509"/>
                  </a:lnTo>
                  <a:lnTo>
                    <a:pt x="8543" y="7324"/>
                  </a:lnTo>
                  <a:lnTo>
                    <a:pt x="8403" y="6984"/>
                  </a:lnTo>
                  <a:lnTo>
                    <a:pt x="8255" y="6702"/>
                  </a:lnTo>
                  <a:lnTo>
                    <a:pt x="8100" y="6460"/>
                  </a:lnTo>
                  <a:lnTo>
                    <a:pt x="7942" y="6266"/>
                  </a:lnTo>
                  <a:lnTo>
                    <a:pt x="7776" y="6121"/>
                  </a:lnTo>
                  <a:lnTo>
                    <a:pt x="7610" y="6024"/>
                  </a:lnTo>
                  <a:lnTo>
                    <a:pt x="7441" y="5975"/>
                  </a:lnTo>
                  <a:close/>
                  <a:moveTo>
                    <a:pt x="11129" y="5975"/>
                  </a:moveTo>
                  <a:lnTo>
                    <a:pt x="10961" y="6024"/>
                  </a:lnTo>
                  <a:lnTo>
                    <a:pt x="10792" y="6121"/>
                  </a:lnTo>
                  <a:lnTo>
                    <a:pt x="10629" y="6266"/>
                  </a:lnTo>
                  <a:lnTo>
                    <a:pt x="10468" y="6460"/>
                  </a:lnTo>
                  <a:lnTo>
                    <a:pt x="10315" y="6702"/>
                  </a:lnTo>
                  <a:lnTo>
                    <a:pt x="10168" y="6984"/>
                  </a:lnTo>
                  <a:lnTo>
                    <a:pt x="10026" y="7324"/>
                  </a:lnTo>
                  <a:lnTo>
                    <a:pt x="9960" y="7509"/>
                  </a:lnTo>
                  <a:lnTo>
                    <a:pt x="9896" y="7711"/>
                  </a:lnTo>
                  <a:lnTo>
                    <a:pt x="9783" y="8148"/>
                  </a:lnTo>
                  <a:lnTo>
                    <a:pt x="9689" y="8600"/>
                  </a:lnTo>
                  <a:lnTo>
                    <a:pt x="9607" y="9076"/>
                  </a:lnTo>
                  <a:lnTo>
                    <a:pt x="9544" y="9560"/>
                  </a:lnTo>
                  <a:lnTo>
                    <a:pt x="9496" y="10069"/>
                  </a:lnTo>
                  <a:lnTo>
                    <a:pt x="9465" y="10586"/>
                  </a:lnTo>
                  <a:lnTo>
                    <a:pt x="9449" y="11103"/>
                  </a:lnTo>
                  <a:lnTo>
                    <a:pt x="9449" y="11620"/>
                  </a:lnTo>
                  <a:lnTo>
                    <a:pt x="9465" y="12144"/>
                  </a:lnTo>
                  <a:lnTo>
                    <a:pt x="9496" y="12653"/>
                  </a:lnTo>
                  <a:lnTo>
                    <a:pt x="9544" y="13162"/>
                  </a:lnTo>
                  <a:lnTo>
                    <a:pt x="9607" y="13654"/>
                  </a:lnTo>
                  <a:lnTo>
                    <a:pt x="9689" y="14123"/>
                  </a:lnTo>
                  <a:lnTo>
                    <a:pt x="9783" y="14583"/>
                  </a:lnTo>
                  <a:lnTo>
                    <a:pt x="9896" y="15011"/>
                  </a:lnTo>
                  <a:lnTo>
                    <a:pt x="9960" y="15213"/>
                  </a:lnTo>
                  <a:lnTo>
                    <a:pt x="10026" y="15398"/>
                  </a:lnTo>
                  <a:lnTo>
                    <a:pt x="10168" y="15738"/>
                  </a:lnTo>
                  <a:lnTo>
                    <a:pt x="10315" y="16028"/>
                  </a:lnTo>
                  <a:lnTo>
                    <a:pt x="10468" y="16263"/>
                  </a:lnTo>
                  <a:lnTo>
                    <a:pt x="10629" y="16456"/>
                  </a:lnTo>
                  <a:lnTo>
                    <a:pt x="10792" y="16601"/>
                  </a:lnTo>
                  <a:lnTo>
                    <a:pt x="10961" y="16698"/>
                  </a:lnTo>
                  <a:lnTo>
                    <a:pt x="11129" y="16747"/>
                  </a:lnTo>
                  <a:lnTo>
                    <a:pt x="11298" y="16747"/>
                  </a:lnTo>
                  <a:lnTo>
                    <a:pt x="11467" y="16698"/>
                  </a:lnTo>
                  <a:lnTo>
                    <a:pt x="11632" y="16601"/>
                  </a:lnTo>
                  <a:lnTo>
                    <a:pt x="11796" y="16456"/>
                  </a:lnTo>
                  <a:lnTo>
                    <a:pt x="11956" y="16263"/>
                  </a:lnTo>
                  <a:lnTo>
                    <a:pt x="12112" y="16028"/>
                  </a:lnTo>
                  <a:lnTo>
                    <a:pt x="12259" y="15738"/>
                  </a:lnTo>
                  <a:lnTo>
                    <a:pt x="12399" y="15398"/>
                  </a:lnTo>
                  <a:lnTo>
                    <a:pt x="12465" y="15213"/>
                  </a:lnTo>
                  <a:lnTo>
                    <a:pt x="12528" y="15011"/>
                  </a:lnTo>
                  <a:lnTo>
                    <a:pt x="12641" y="14583"/>
                  </a:lnTo>
                  <a:lnTo>
                    <a:pt x="12736" y="14123"/>
                  </a:lnTo>
                  <a:lnTo>
                    <a:pt x="12818" y="13654"/>
                  </a:lnTo>
                  <a:lnTo>
                    <a:pt x="12881" y="13162"/>
                  </a:lnTo>
                  <a:lnTo>
                    <a:pt x="12928" y="12653"/>
                  </a:lnTo>
                  <a:lnTo>
                    <a:pt x="12963" y="12144"/>
                  </a:lnTo>
                  <a:lnTo>
                    <a:pt x="12979" y="11620"/>
                  </a:lnTo>
                  <a:lnTo>
                    <a:pt x="12979" y="11103"/>
                  </a:lnTo>
                  <a:lnTo>
                    <a:pt x="12963" y="10586"/>
                  </a:lnTo>
                  <a:lnTo>
                    <a:pt x="12928" y="10069"/>
                  </a:lnTo>
                  <a:lnTo>
                    <a:pt x="12881" y="9560"/>
                  </a:lnTo>
                  <a:lnTo>
                    <a:pt x="12818" y="9076"/>
                  </a:lnTo>
                  <a:lnTo>
                    <a:pt x="12736" y="8600"/>
                  </a:lnTo>
                  <a:lnTo>
                    <a:pt x="12641" y="8148"/>
                  </a:lnTo>
                  <a:lnTo>
                    <a:pt x="12528" y="7711"/>
                  </a:lnTo>
                  <a:lnTo>
                    <a:pt x="12465" y="7509"/>
                  </a:lnTo>
                  <a:lnTo>
                    <a:pt x="12399" y="7324"/>
                  </a:lnTo>
                  <a:lnTo>
                    <a:pt x="12259" y="6984"/>
                  </a:lnTo>
                  <a:lnTo>
                    <a:pt x="12112" y="6702"/>
                  </a:lnTo>
                  <a:lnTo>
                    <a:pt x="11956" y="6460"/>
                  </a:lnTo>
                  <a:lnTo>
                    <a:pt x="11796" y="6266"/>
                  </a:lnTo>
                  <a:lnTo>
                    <a:pt x="11632" y="6121"/>
                  </a:lnTo>
                  <a:lnTo>
                    <a:pt x="11467" y="6024"/>
                  </a:lnTo>
                  <a:lnTo>
                    <a:pt x="11298" y="5975"/>
                  </a:lnTo>
                  <a:close/>
                  <a:moveTo>
                    <a:pt x="2634" y="0"/>
                  </a:moveTo>
                  <a:lnTo>
                    <a:pt x="2363" y="81"/>
                  </a:lnTo>
                  <a:lnTo>
                    <a:pt x="2099" y="234"/>
                  </a:lnTo>
                  <a:lnTo>
                    <a:pt x="1839" y="468"/>
                  </a:lnTo>
                  <a:lnTo>
                    <a:pt x="1591" y="783"/>
                  </a:lnTo>
                  <a:lnTo>
                    <a:pt x="1351" y="1171"/>
                  </a:lnTo>
                  <a:lnTo>
                    <a:pt x="1127" y="1631"/>
                  </a:lnTo>
                  <a:lnTo>
                    <a:pt x="917" y="2164"/>
                  </a:lnTo>
                  <a:lnTo>
                    <a:pt x="819" y="2455"/>
                  </a:lnTo>
                  <a:lnTo>
                    <a:pt x="751" y="2665"/>
                  </a:lnTo>
                  <a:lnTo>
                    <a:pt x="656" y="2980"/>
                  </a:lnTo>
                  <a:lnTo>
                    <a:pt x="487" y="3633"/>
                  </a:lnTo>
                  <a:lnTo>
                    <a:pt x="345" y="4328"/>
                  </a:lnTo>
                  <a:lnTo>
                    <a:pt x="227" y="5047"/>
                  </a:lnTo>
                  <a:lnTo>
                    <a:pt x="132" y="5797"/>
                  </a:lnTo>
                  <a:lnTo>
                    <a:pt x="63" y="6564"/>
                  </a:lnTo>
                  <a:lnTo>
                    <a:pt x="19" y="7340"/>
                  </a:lnTo>
                  <a:lnTo>
                    <a:pt x="0" y="8131"/>
                  </a:lnTo>
                  <a:lnTo>
                    <a:pt x="3" y="8923"/>
                  </a:lnTo>
                  <a:lnTo>
                    <a:pt x="32" y="9706"/>
                  </a:lnTo>
                  <a:lnTo>
                    <a:pt x="87" y="10481"/>
                  </a:lnTo>
                  <a:lnTo>
                    <a:pt x="166" y="11240"/>
                  </a:lnTo>
                  <a:lnTo>
                    <a:pt x="266" y="11975"/>
                  </a:lnTo>
                  <a:lnTo>
                    <a:pt x="395" y="12685"/>
                  </a:lnTo>
                  <a:lnTo>
                    <a:pt x="545" y="13356"/>
                  </a:lnTo>
                  <a:lnTo>
                    <a:pt x="722" y="13994"/>
                  </a:lnTo>
                  <a:lnTo>
                    <a:pt x="917" y="14591"/>
                  </a:lnTo>
                  <a:lnTo>
                    <a:pt x="1127" y="15124"/>
                  </a:lnTo>
                  <a:lnTo>
                    <a:pt x="1351" y="15584"/>
                  </a:lnTo>
                  <a:lnTo>
                    <a:pt x="1588" y="15972"/>
                  </a:lnTo>
                  <a:lnTo>
                    <a:pt x="1839" y="16286"/>
                  </a:lnTo>
                  <a:lnTo>
                    <a:pt x="2097" y="16529"/>
                  </a:lnTo>
                  <a:lnTo>
                    <a:pt x="2363" y="16682"/>
                  </a:lnTo>
                  <a:lnTo>
                    <a:pt x="2634" y="16755"/>
                  </a:lnTo>
                  <a:lnTo>
                    <a:pt x="2771" y="16755"/>
                  </a:lnTo>
                  <a:lnTo>
                    <a:pt x="2916" y="16747"/>
                  </a:lnTo>
                  <a:lnTo>
                    <a:pt x="3195" y="16675"/>
                  </a:lnTo>
                  <a:lnTo>
                    <a:pt x="3461" y="16529"/>
                  </a:lnTo>
                  <a:lnTo>
                    <a:pt x="3714" y="16311"/>
                  </a:lnTo>
                  <a:lnTo>
                    <a:pt x="3951" y="16020"/>
                  </a:lnTo>
                  <a:lnTo>
                    <a:pt x="4175" y="15657"/>
                  </a:lnTo>
                  <a:lnTo>
                    <a:pt x="4383" y="15213"/>
                  </a:lnTo>
                  <a:lnTo>
                    <a:pt x="4581" y="14704"/>
                  </a:lnTo>
                  <a:lnTo>
                    <a:pt x="4670" y="14413"/>
                  </a:lnTo>
                  <a:lnTo>
                    <a:pt x="4752" y="14163"/>
                  </a:lnTo>
                  <a:lnTo>
                    <a:pt x="4892" y="13622"/>
                  </a:lnTo>
                  <a:lnTo>
                    <a:pt x="5013" y="13041"/>
                  </a:lnTo>
                  <a:lnTo>
                    <a:pt x="5116" y="12419"/>
                  </a:lnTo>
                  <a:lnTo>
                    <a:pt x="5197" y="11749"/>
                  </a:lnTo>
                  <a:lnTo>
                    <a:pt x="5258" y="11030"/>
                  </a:lnTo>
                  <a:lnTo>
                    <a:pt x="5297" y="10271"/>
                  </a:lnTo>
                  <a:lnTo>
                    <a:pt x="5318" y="9471"/>
                  </a:lnTo>
                  <a:lnTo>
                    <a:pt x="5321" y="9060"/>
                  </a:lnTo>
                  <a:lnTo>
                    <a:pt x="5321" y="8696"/>
                  </a:lnTo>
                  <a:lnTo>
                    <a:pt x="5300" y="7978"/>
                  </a:lnTo>
                  <a:lnTo>
                    <a:pt x="5282" y="7623"/>
                  </a:lnTo>
                  <a:lnTo>
                    <a:pt x="2769" y="7623"/>
                  </a:lnTo>
                  <a:lnTo>
                    <a:pt x="2769" y="9916"/>
                  </a:lnTo>
                  <a:lnTo>
                    <a:pt x="4557" y="9916"/>
                  </a:lnTo>
                  <a:lnTo>
                    <a:pt x="4533" y="10376"/>
                  </a:lnTo>
                  <a:lnTo>
                    <a:pt x="4465" y="11200"/>
                  </a:lnTo>
                  <a:lnTo>
                    <a:pt x="4362" y="11918"/>
                  </a:lnTo>
                  <a:lnTo>
                    <a:pt x="4230" y="12532"/>
                  </a:lnTo>
                  <a:lnTo>
                    <a:pt x="4151" y="12790"/>
                  </a:lnTo>
                  <a:lnTo>
                    <a:pt x="4083" y="12992"/>
                  </a:lnTo>
                  <a:lnTo>
                    <a:pt x="3935" y="13364"/>
                  </a:lnTo>
                  <a:lnTo>
                    <a:pt x="3783" y="13679"/>
                  </a:lnTo>
                  <a:lnTo>
                    <a:pt x="3619" y="13937"/>
                  </a:lnTo>
                  <a:lnTo>
                    <a:pt x="3446" y="14147"/>
                  </a:lnTo>
                  <a:lnTo>
                    <a:pt x="3266" y="14308"/>
                  </a:lnTo>
                  <a:lnTo>
                    <a:pt x="3074" y="14413"/>
                  </a:lnTo>
                  <a:lnTo>
                    <a:pt x="2876" y="14462"/>
                  </a:lnTo>
                  <a:lnTo>
                    <a:pt x="2771" y="14470"/>
                  </a:lnTo>
                  <a:lnTo>
                    <a:pt x="2674" y="14470"/>
                  </a:lnTo>
                  <a:lnTo>
                    <a:pt x="2479" y="14413"/>
                  </a:lnTo>
                  <a:lnTo>
                    <a:pt x="2289" y="14300"/>
                  </a:lnTo>
                  <a:lnTo>
                    <a:pt x="2105" y="14131"/>
                  </a:lnTo>
                  <a:lnTo>
                    <a:pt x="1928" y="13904"/>
                  </a:lnTo>
                  <a:lnTo>
                    <a:pt x="1760" y="13622"/>
                  </a:lnTo>
                  <a:lnTo>
                    <a:pt x="1599" y="13291"/>
                  </a:lnTo>
                  <a:lnTo>
                    <a:pt x="1451" y="12904"/>
                  </a:lnTo>
                  <a:lnTo>
                    <a:pt x="1383" y="12694"/>
                  </a:lnTo>
                  <a:lnTo>
                    <a:pt x="1312" y="12459"/>
                  </a:lnTo>
                  <a:lnTo>
                    <a:pt x="1188" y="11975"/>
                  </a:lnTo>
                  <a:lnTo>
                    <a:pt x="1080" y="11466"/>
                  </a:lnTo>
                  <a:lnTo>
                    <a:pt x="991" y="10933"/>
                  </a:lnTo>
                  <a:lnTo>
                    <a:pt x="919" y="10384"/>
                  </a:lnTo>
                  <a:lnTo>
                    <a:pt x="867" y="9819"/>
                  </a:lnTo>
                  <a:lnTo>
                    <a:pt x="832" y="9245"/>
                  </a:lnTo>
                  <a:lnTo>
                    <a:pt x="814" y="8664"/>
                  </a:lnTo>
                  <a:lnTo>
                    <a:pt x="814" y="8083"/>
                  </a:lnTo>
                  <a:lnTo>
                    <a:pt x="832" y="7501"/>
                  </a:lnTo>
                  <a:lnTo>
                    <a:pt x="867" y="6920"/>
                  </a:lnTo>
                  <a:lnTo>
                    <a:pt x="919" y="6355"/>
                  </a:lnTo>
                  <a:lnTo>
                    <a:pt x="991" y="5806"/>
                  </a:lnTo>
                  <a:lnTo>
                    <a:pt x="1080" y="5281"/>
                  </a:lnTo>
                  <a:lnTo>
                    <a:pt x="1188" y="4772"/>
                  </a:lnTo>
                  <a:lnTo>
                    <a:pt x="1312" y="4287"/>
                  </a:lnTo>
                  <a:lnTo>
                    <a:pt x="1383" y="4062"/>
                  </a:lnTo>
                  <a:lnTo>
                    <a:pt x="1451" y="3843"/>
                  </a:lnTo>
                  <a:lnTo>
                    <a:pt x="1599" y="3456"/>
                  </a:lnTo>
                  <a:lnTo>
                    <a:pt x="1760" y="3125"/>
                  </a:lnTo>
                  <a:lnTo>
                    <a:pt x="1928" y="2842"/>
                  </a:lnTo>
                  <a:lnTo>
                    <a:pt x="2105" y="2616"/>
                  </a:lnTo>
                  <a:lnTo>
                    <a:pt x="2289" y="2446"/>
                  </a:lnTo>
                  <a:lnTo>
                    <a:pt x="2479" y="2333"/>
                  </a:lnTo>
                  <a:lnTo>
                    <a:pt x="2674" y="2285"/>
                  </a:lnTo>
                  <a:lnTo>
                    <a:pt x="2866" y="2285"/>
                  </a:lnTo>
                  <a:lnTo>
                    <a:pt x="3053" y="2333"/>
                  </a:lnTo>
                  <a:lnTo>
                    <a:pt x="3235" y="2438"/>
                  </a:lnTo>
                  <a:lnTo>
                    <a:pt x="3414" y="2600"/>
                  </a:lnTo>
                  <a:lnTo>
                    <a:pt x="3585" y="2810"/>
                  </a:lnTo>
                  <a:lnTo>
                    <a:pt x="3748" y="3068"/>
                  </a:lnTo>
                  <a:lnTo>
                    <a:pt x="3904" y="3375"/>
                  </a:lnTo>
                  <a:lnTo>
                    <a:pt x="4051" y="3730"/>
                  </a:lnTo>
                  <a:lnTo>
                    <a:pt x="4120" y="3932"/>
                  </a:lnTo>
                  <a:lnTo>
                    <a:pt x="4647" y="2317"/>
                  </a:lnTo>
                  <a:lnTo>
                    <a:pt x="4552" y="2035"/>
                  </a:lnTo>
                  <a:lnTo>
                    <a:pt x="4349" y="1534"/>
                  </a:lnTo>
                  <a:lnTo>
                    <a:pt x="4133" y="1098"/>
                  </a:lnTo>
                  <a:lnTo>
                    <a:pt x="3904" y="734"/>
                  </a:lnTo>
                  <a:lnTo>
                    <a:pt x="3664" y="436"/>
                  </a:lnTo>
                  <a:lnTo>
                    <a:pt x="3417" y="218"/>
                  </a:lnTo>
                  <a:lnTo>
                    <a:pt x="3164" y="73"/>
                  </a:lnTo>
                  <a:lnTo>
                    <a:pt x="2903" y="0"/>
                  </a:lnTo>
                  <a:close/>
                  <a:moveTo>
                    <a:pt x="19930" y="5959"/>
                  </a:moveTo>
                  <a:lnTo>
                    <a:pt x="19764" y="5999"/>
                  </a:lnTo>
                  <a:lnTo>
                    <a:pt x="19603" y="6096"/>
                  </a:lnTo>
                  <a:lnTo>
                    <a:pt x="19448" y="6242"/>
                  </a:lnTo>
                  <a:lnTo>
                    <a:pt x="19295" y="6436"/>
                  </a:lnTo>
                  <a:lnTo>
                    <a:pt x="19153" y="6678"/>
                  </a:lnTo>
                  <a:lnTo>
                    <a:pt x="19019" y="6961"/>
                  </a:lnTo>
                  <a:lnTo>
                    <a:pt x="18892" y="7291"/>
                  </a:lnTo>
                  <a:lnTo>
                    <a:pt x="18834" y="7469"/>
                  </a:lnTo>
                  <a:lnTo>
                    <a:pt x="18774" y="7663"/>
                  </a:lnTo>
                  <a:lnTo>
                    <a:pt x="18668" y="8066"/>
                  </a:lnTo>
                  <a:lnTo>
                    <a:pt x="18579" y="8503"/>
                  </a:lnTo>
                  <a:lnTo>
                    <a:pt x="18502" y="8955"/>
                  </a:lnTo>
                  <a:lnTo>
                    <a:pt x="18442" y="9439"/>
                  </a:lnTo>
                  <a:lnTo>
                    <a:pt x="18397" y="9956"/>
                  </a:lnTo>
                  <a:lnTo>
                    <a:pt x="18365" y="10497"/>
                  </a:lnTo>
                  <a:lnTo>
                    <a:pt x="18350" y="11062"/>
                  </a:lnTo>
                  <a:lnTo>
                    <a:pt x="18350" y="11627"/>
                  </a:lnTo>
                  <a:lnTo>
                    <a:pt x="18363" y="12160"/>
                  </a:lnTo>
                  <a:lnTo>
                    <a:pt x="18394" y="12685"/>
                  </a:lnTo>
                  <a:lnTo>
                    <a:pt x="18442" y="13194"/>
                  </a:lnTo>
                  <a:lnTo>
                    <a:pt x="18505" y="13679"/>
                  </a:lnTo>
                  <a:lnTo>
                    <a:pt x="18584" y="14147"/>
                  </a:lnTo>
                  <a:lnTo>
                    <a:pt x="18679" y="14591"/>
                  </a:lnTo>
                  <a:lnTo>
                    <a:pt x="18789" y="15011"/>
                  </a:lnTo>
                  <a:lnTo>
                    <a:pt x="18850" y="15204"/>
                  </a:lnTo>
                  <a:lnTo>
                    <a:pt x="18913" y="15390"/>
                  </a:lnTo>
                  <a:lnTo>
                    <a:pt x="19048" y="15738"/>
                  </a:lnTo>
                  <a:lnTo>
                    <a:pt x="19190" y="16028"/>
                  </a:lnTo>
                  <a:lnTo>
                    <a:pt x="19343" y="16279"/>
                  </a:lnTo>
                  <a:lnTo>
                    <a:pt x="19503" y="16473"/>
                  </a:lnTo>
                  <a:lnTo>
                    <a:pt x="19667" y="16626"/>
                  </a:lnTo>
                  <a:lnTo>
                    <a:pt x="19838" y="16723"/>
                  </a:lnTo>
                  <a:lnTo>
                    <a:pt x="20012" y="16763"/>
                  </a:lnTo>
                  <a:lnTo>
                    <a:pt x="20099" y="16755"/>
                  </a:lnTo>
                  <a:lnTo>
                    <a:pt x="20217" y="16763"/>
                  </a:lnTo>
                  <a:lnTo>
                    <a:pt x="20452" y="16675"/>
                  </a:lnTo>
                  <a:lnTo>
                    <a:pt x="20678" y="16488"/>
                  </a:lnTo>
                  <a:lnTo>
                    <a:pt x="20894" y="16198"/>
                  </a:lnTo>
                  <a:lnTo>
                    <a:pt x="20997" y="16012"/>
                  </a:lnTo>
                  <a:lnTo>
                    <a:pt x="21078" y="15851"/>
                  </a:lnTo>
                  <a:lnTo>
                    <a:pt x="21234" y="15479"/>
                  </a:lnTo>
                  <a:lnTo>
                    <a:pt x="21376" y="15059"/>
                  </a:lnTo>
                  <a:lnTo>
                    <a:pt x="21505" y="14599"/>
                  </a:lnTo>
                  <a:lnTo>
                    <a:pt x="21563" y="14357"/>
                  </a:lnTo>
                  <a:lnTo>
                    <a:pt x="20963" y="13129"/>
                  </a:lnTo>
                  <a:lnTo>
                    <a:pt x="20923" y="13315"/>
                  </a:lnTo>
                  <a:lnTo>
                    <a:pt x="20834" y="13646"/>
                  </a:lnTo>
                  <a:lnTo>
                    <a:pt x="20736" y="13921"/>
                  </a:lnTo>
                  <a:lnTo>
                    <a:pt x="20636" y="14155"/>
                  </a:lnTo>
                  <a:lnTo>
                    <a:pt x="20528" y="14341"/>
                  </a:lnTo>
                  <a:lnTo>
                    <a:pt x="20412" y="14486"/>
                  </a:lnTo>
                  <a:lnTo>
                    <a:pt x="20291" y="14575"/>
                  </a:lnTo>
                  <a:lnTo>
                    <a:pt x="20164" y="14623"/>
                  </a:lnTo>
                  <a:lnTo>
                    <a:pt x="20099" y="14631"/>
                  </a:lnTo>
                  <a:lnTo>
                    <a:pt x="20027" y="14623"/>
                  </a:lnTo>
                  <a:lnTo>
                    <a:pt x="19890" y="14575"/>
                  </a:lnTo>
                  <a:lnTo>
                    <a:pt x="19767" y="14470"/>
                  </a:lnTo>
                  <a:lnTo>
                    <a:pt x="19648" y="14316"/>
                  </a:lnTo>
                  <a:lnTo>
                    <a:pt x="19543" y="14114"/>
                  </a:lnTo>
                  <a:lnTo>
                    <a:pt x="19445" y="13856"/>
                  </a:lnTo>
                  <a:lnTo>
                    <a:pt x="19358" y="13549"/>
                  </a:lnTo>
                  <a:lnTo>
                    <a:pt x="19279" y="13194"/>
                  </a:lnTo>
                  <a:lnTo>
                    <a:pt x="19245" y="12992"/>
                  </a:lnTo>
                  <a:lnTo>
                    <a:pt x="21600" y="9997"/>
                  </a:lnTo>
                  <a:lnTo>
                    <a:pt x="21521" y="9383"/>
                  </a:lnTo>
                  <a:lnTo>
                    <a:pt x="21482" y="9108"/>
                  </a:lnTo>
                  <a:lnTo>
                    <a:pt x="21397" y="8575"/>
                  </a:lnTo>
                  <a:lnTo>
                    <a:pt x="21347" y="8317"/>
                  </a:lnTo>
                  <a:lnTo>
                    <a:pt x="21281" y="8026"/>
                  </a:lnTo>
                  <a:lnTo>
                    <a:pt x="21139" y="7485"/>
                  </a:lnTo>
                  <a:lnTo>
                    <a:pt x="21060" y="7227"/>
                  </a:lnTo>
                  <a:lnTo>
                    <a:pt x="21010" y="7081"/>
                  </a:lnTo>
                  <a:lnTo>
                    <a:pt x="20902" y="6823"/>
                  </a:lnTo>
                  <a:lnTo>
                    <a:pt x="20789" y="6589"/>
                  </a:lnTo>
                  <a:lnTo>
                    <a:pt x="20668" y="6395"/>
                  </a:lnTo>
                  <a:lnTo>
                    <a:pt x="20604" y="6314"/>
                  </a:lnTo>
                  <a:lnTo>
                    <a:pt x="20533" y="6226"/>
                  </a:lnTo>
                  <a:lnTo>
                    <a:pt x="20388" y="6088"/>
                  </a:lnTo>
                  <a:lnTo>
                    <a:pt x="20241" y="5999"/>
                  </a:lnTo>
                  <a:lnTo>
                    <a:pt x="20088" y="5959"/>
                  </a:lnTo>
                  <a:close/>
                  <a:moveTo>
                    <a:pt x="14986" y="5967"/>
                  </a:moveTo>
                  <a:lnTo>
                    <a:pt x="14901" y="5975"/>
                  </a:lnTo>
                  <a:lnTo>
                    <a:pt x="14738" y="6024"/>
                  </a:lnTo>
                  <a:lnTo>
                    <a:pt x="14580" y="6121"/>
                  </a:lnTo>
                  <a:lnTo>
                    <a:pt x="14427" y="6266"/>
                  </a:lnTo>
                  <a:lnTo>
                    <a:pt x="14280" y="6467"/>
                  </a:lnTo>
                  <a:lnTo>
                    <a:pt x="14140" y="6710"/>
                  </a:lnTo>
                  <a:lnTo>
                    <a:pt x="14000" y="7009"/>
                  </a:lnTo>
                  <a:lnTo>
                    <a:pt x="13869" y="7356"/>
                  </a:lnTo>
                  <a:lnTo>
                    <a:pt x="13806" y="7550"/>
                  </a:lnTo>
                  <a:lnTo>
                    <a:pt x="13745" y="7744"/>
                  </a:lnTo>
                  <a:lnTo>
                    <a:pt x="13634" y="8155"/>
                  </a:lnTo>
                  <a:lnTo>
                    <a:pt x="13540" y="8591"/>
                  </a:lnTo>
                  <a:lnTo>
                    <a:pt x="13461" y="9060"/>
                  </a:lnTo>
                  <a:lnTo>
                    <a:pt x="13395" y="9544"/>
                  </a:lnTo>
                  <a:lnTo>
                    <a:pt x="13347" y="10053"/>
                  </a:lnTo>
                  <a:lnTo>
                    <a:pt x="13313" y="10570"/>
                  </a:lnTo>
                  <a:lnTo>
                    <a:pt x="13300" y="11103"/>
                  </a:lnTo>
                  <a:lnTo>
                    <a:pt x="13300" y="11635"/>
                  </a:lnTo>
                  <a:lnTo>
                    <a:pt x="13313" y="12169"/>
                  </a:lnTo>
                  <a:lnTo>
                    <a:pt x="13345" y="12685"/>
                  </a:lnTo>
                  <a:lnTo>
                    <a:pt x="13395" y="13186"/>
                  </a:lnTo>
                  <a:lnTo>
                    <a:pt x="13458" y="13671"/>
                  </a:lnTo>
                  <a:lnTo>
                    <a:pt x="13540" y="14139"/>
                  </a:lnTo>
                  <a:lnTo>
                    <a:pt x="13634" y="14575"/>
                  </a:lnTo>
                  <a:lnTo>
                    <a:pt x="13745" y="14979"/>
                  </a:lnTo>
                  <a:lnTo>
                    <a:pt x="13806" y="15173"/>
                  </a:lnTo>
                  <a:lnTo>
                    <a:pt x="13869" y="15366"/>
                  </a:lnTo>
                  <a:lnTo>
                    <a:pt x="14000" y="15713"/>
                  </a:lnTo>
                  <a:lnTo>
                    <a:pt x="14138" y="16004"/>
                  </a:lnTo>
                  <a:lnTo>
                    <a:pt x="14280" y="16255"/>
                  </a:lnTo>
                  <a:lnTo>
                    <a:pt x="14427" y="16448"/>
                  </a:lnTo>
                  <a:lnTo>
                    <a:pt x="14580" y="16593"/>
                  </a:lnTo>
                  <a:lnTo>
                    <a:pt x="14738" y="16690"/>
                  </a:lnTo>
                  <a:lnTo>
                    <a:pt x="14901" y="16739"/>
                  </a:lnTo>
                  <a:lnTo>
                    <a:pt x="14986" y="16747"/>
                  </a:lnTo>
                  <a:lnTo>
                    <a:pt x="15060" y="16747"/>
                  </a:lnTo>
                  <a:lnTo>
                    <a:pt x="15202" y="16706"/>
                  </a:lnTo>
                  <a:lnTo>
                    <a:pt x="15333" y="16634"/>
                  </a:lnTo>
                  <a:lnTo>
                    <a:pt x="15457" y="16513"/>
                  </a:lnTo>
                  <a:lnTo>
                    <a:pt x="15573" y="16368"/>
                  </a:lnTo>
                  <a:lnTo>
                    <a:pt x="15681" y="16174"/>
                  </a:lnTo>
                  <a:lnTo>
                    <a:pt x="15779" y="15948"/>
                  </a:lnTo>
                  <a:lnTo>
                    <a:pt x="15868" y="15673"/>
                  </a:lnTo>
                  <a:lnTo>
                    <a:pt x="15910" y="15528"/>
                  </a:lnTo>
                  <a:lnTo>
                    <a:pt x="15937" y="15528"/>
                  </a:lnTo>
                  <a:lnTo>
                    <a:pt x="15937" y="16303"/>
                  </a:lnTo>
                  <a:lnTo>
                    <a:pt x="15934" y="16682"/>
                  </a:lnTo>
                  <a:lnTo>
                    <a:pt x="15905" y="17361"/>
                  </a:lnTo>
                  <a:lnTo>
                    <a:pt x="15844" y="17950"/>
                  </a:lnTo>
                  <a:lnTo>
                    <a:pt x="15750" y="18451"/>
                  </a:lnTo>
                  <a:lnTo>
                    <a:pt x="15689" y="18660"/>
                  </a:lnTo>
                  <a:lnTo>
                    <a:pt x="15623" y="18862"/>
                  </a:lnTo>
                  <a:lnTo>
                    <a:pt x="15476" y="19169"/>
                  </a:lnTo>
                  <a:lnTo>
                    <a:pt x="15302" y="19371"/>
                  </a:lnTo>
                  <a:lnTo>
                    <a:pt x="15104" y="19476"/>
                  </a:lnTo>
                  <a:lnTo>
                    <a:pt x="14999" y="19484"/>
                  </a:lnTo>
                  <a:lnTo>
                    <a:pt x="14923" y="19476"/>
                  </a:lnTo>
                  <a:lnTo>
                    <a:pt x="14775" y="19412"/>
                  </a:lnTo>
                  <a:lnTo>
                    <a:pt x="14633" y="19266"/>
                  </a:lnTo>
                  <a:lnTo>
                    <a:pt x="14504" y="19049"/>
                  </a:lnTo>
                  <a:lnTo>
                    <a:pt x="14446" y="18911"/>
                  </a:lnTo>
                  <a:lnTo>
                    <a:pt x="14390" y="18765"/>
                  </a:lnTo>
                  <a:lnTo>
                    <a:pt x="14293" y="18459"/>
                  </a:lnTo>
                  <a:lnTo>
                    <a:pt x="14211" y="18120"/>
                  </a:lnTo>
                  <a:lnTo>
                    <a:pt x="14140" y="17748"/>
                  </a:lnTo>
                  <a:lnTo>
                    <a:pt x="14111" y="17555"/>
                  </a:lnTo>
                  <a:lnTo>
                    <a:pt x="13437" y="18410"/>
                  </a:lnTo>
                  <a:lnTo>
                    <a:pt x="13487" y="18742"/>
                  </a:lnTo>
                  <a:lnTo>
                    <a:pt x="13605" y="19355"/>
                  </a:lnTo>
                  <a:lnTo>
                    <a:pt x="13750" y="19920"/>
                  </a:lnTo>
                  <a:lnTo>
                    <a:pt x="13916" y="20421"/>
                  </a:lnTo>
                  <a:lnTo>
                    <a:pt x="14011" y="20647"/>
                  </a:lnTo>
                  <a:lnTo>
                    <a:pt x="14111" y="20873"/>
                  </a:lnTo>
                  <a:lnTo>
                    <a:pt x="14335" y="21229"/>
                  </a:lnTo>
                  <a:lnTo>
                    <a:pt x="14583" y="21471"/>
                  </a:lnTo>
                  <a:lnTo>
                    <a:pt x="14851" y="21592"/>
                  </a:lnTo>
                  <a:lnTo>
                    <a:pt x="14999" y="21600"/>
                  </a:lnTo>
                  <a:lnTo>
                    <a:pt x="15089" y="21600"/>
                  </a:lnTo>
                  <a:lnTo>
                    <a:pt x="15262" y="21551"/>
                  </a:lnTo>
                  <a:lnTo>
                    <a:pt x="15431" y="21471"/>
                  </a:lnTo>
                  <a:lnTo>
                    <a:pt x="15589" y="21334"/>
                  </a:lnTo>
                  <a:lnTo>
                    <a:pt x="15739" y="21164"/>
                  </a:lnTo>
                  <a:lnTo>
                    <a:pt x="15881" y="20946"/>
                  </a:lnTo>
                  <a:lnTo>
                    <a:pt x="16016" y="20679"/>
                  </a:lnTo>
                  <a:lnTo>
                    <a:pt x="16139" y="20372"/>
                  </a:lnTo>
                  <a:lnTo>
                    <a:pt x="16200" y="20203"/>
                  </a:lnTo>
                  <a:lnTo>
                    <a:pt x="16258" y="20017"/>
                  </a:lnTo>
                  <a:lnTo>
                    <a:pt x="16361" y="19630"/>
                  </a:lnTo>
                  <a:lnTo>
                    <a:pt x="16448" y="19185"/>
                  </a:lnTo>
                  <a:lnTo>
                    <a:pt x="16521" y="18709"/>
                  </a:lnTo>
                  <a:lnTo>
                    <a:pt x="16579" y="18176"/>
                  </a:lnTo>
                  <a:lnTo>
                    <a:pt x="16624" y="17603"/>
                  </a:lnTo>
                  <a:lnTo>
                    <a:pt x="16653" y="16989"/>
                  </a:lnTo>
                  <a:lnTo>
                    <a:pt x="16669" y="16327"/>
                  </a:lnTo>
                  <a:lnTo>
                    <a:pt x="16672" y="15980"/>
                  </a:lnTo>
                  <a:lnTo>
                    <a:pt x="16672" y="6290"/>
                  </a:lnTo>
                  <a:lnTo>
                    <a:pt x="15937" y="6290"/>
                  </a:lnTo>
                  <a:lnTo>
                    <a:pt x="15937" y="7170"/>
                  </a:lnTo>
                  <a:lnTo>
                    <a:pt x="15910" y="7170"/>
                  </a:lnTo>
                  <a:lnTo>
                    <a:pt x="15868" y="7033"/>
                  </a:lnTo>
                  <a:lnTo>
                    <a:pt x="15781" y="6791"/>
                  </a:lnTo>
                  <a:lnTo>
                    <a:pt x="15686" y="6573"/>
                  </a:lnTo>
                  <a:lnTo>
                    <a:pt x="15584" y="6387"/>
                  </a:lnTo>
                  <a:lnTo>
                    <a:pt x="15528" y="6314"/>
                  </a:lnTo>
                  <a:lnTo>
                    <a:pt x="15462" y="6226"/>
                  </a:lnTo>
                  <a:lnTo>
                    <a:pt x="15331" y="6096"/>
                  </a:lnTo>
                  <a:lnTo>
                    <a:pt x="15194" y="6007"/>
                  </a:lnTo>
                  <a:lnTo>
                    <a:pt x="15054" y="5967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8" name="Google Shape;1558;p96"/>
            <p:cNvGrpSpPr/>
            <p:nvPr/>
          </p:nvGrpSpPr>
          <p:grpSpPr>
            <a:xfrm>
              <a:off x="785800" y="16080"/>
              <a:ext cx="563942" cy="169478"/>
              <a:chOff x="5" y="-1"/>
              <a:chExt cx="563942" cy="169478"/>
            </a:xfrm>
          </p:grpSpPr>
          <p:sp>
            <p:nvSpPr>
              <p:cNvPr id="1559" name="Google Shape;1559;p96"/>
              <p:cNvSpPr/>
              <p:nvPr/>
            </p:nvSpPr>
            <p:spPr>
              <a:xfrm>
                <a:off x="5" y="-1"/>
                <a:ext cx="148284" cy="169290"/>
              </a:xfrm>
              <a:custGeom>
                <a:rect b="b" l="l" r="r" t="t"/>
                <a:pathLst>
                  <a:path extrusionOk="0" h="21600" w="21600">
                    <a:moveTo>
                      <a:pt x="12271" y="0"/>
                    </a:moveTo>
                    <a:lnTo>
                      <a:pt x="11620" y="11"/>
                    </a:lnTo>
                    <a:lnTo>
                      <a:pt x="10371" y="114"/>
                    </a:lnTo>
                    <a:lnTo>
                      <a:pt x="9173" y="308"/>
                    </a:lnTo>
                    <a:lnTo>
                      <a:pt x="8028" y="593"/>
                    </a:lnTo>
                    <a:lnTo>
                      <a:pt x="6935" y="980"/>
                    </a:lnTo>
                    <a:lnTo>
                      <a:pt x="5895" y="1459"/>
                    </a:lnTo>
                    <a:lnTo>
                      <a:pt x="4905" y="2040"/>
                    </a:lnTo>
                    <a:lnTo>
                      <a:pt x="3982" y="2713"/>
                    </a:lnTo>
                    <a:lnTo>
                      <a:pt x="3540" y="3100"/>
                    </a:lnTo>
                    <a:lnTo>
                      <a:pt x="3096" y="3488"/>
                    </a:lnTo>
                    <a:lnTo>
                      <a:pt x="2329" y="4308"/>
                    </a:lnTo>
                    <a:lnTo>
                      <a:pt x="1665" y="5175"/>
                    </a:lnTo>
                    <a:lnTo>
                      <a:pt x="1119" y="6087"/>
                    </a:lnTo>
                    <a:lnTo>
                      <a:pt x="676" y="7056"/>
                    </a:lnTo>
                    <a:lnTo>
                      <a:pt x="338" y="8070"/>
                    </a:lnTo>
                    <a:lnTo>
                      <a:pt x="117" y="9119"/>
                    </a:lnTo>
                    <a:lnTo>
                      <a:pt x="13" y="10224"/>
                    </a:lnTo>
                    <a:lnTo>
                      <a:pt x="0" y="10806"/>
                    </a:lnTo>
                    <a:lnTo>
                      <a:pt x="13" y="11376"/>
                    </a:lnTo>
                    <a:lnTo>
                      <a:pt x="130" y="12481"/>
                    </a:lnTo>
                    <a:lnTo>
                      <a:pt x="351" y="13541"/>
                    </a:lnTo>
                    <a:lnTo>
                      <a:pt x="676" y="14556"/>
                    </a:lnTo>
                    <a:lnTo>
                      <a:pt x="1119" y="15524"/>
                    </a:lnTo>
                    <a:lnTo>
                      <a:pt x="1665" y="16437"/>
                    </a:lnTo>
                    <a:lnTo>
                      <a:pt x="2329" y="17302"/>
                    </a:lnTo>
                    <a:lnTo>
                      <a:pt x="3096" y="18124"/>
                    </a:lnTo>
                    <a:lnTo>
                      <a:pt x="3540" y="18511"/>
                    </a:lnTo>
                    <a:lnTo>
                      <a:pt x="3982" y="18887"/>
                    </a:lnTo>
                    <a:lnTo>
                      <a:pt x="4919" y="19571"/>
                    </a:lnTo>
                    <a:lnTo>
                      <a:pt x="5908" y="20152"/>
                    </a:lnTo>
                    <a:lnTo>
                      <a:pt x="6948" y="20631"/>
                    </a:lnTo>
                    <a:lnTo>
                      <a:pt x="8041" y="21019"/>
                    </a:lnTo>
                    <a:lnTo>
                      <a:pt x="9173" y="21304"/>
                    </a:lnTo>
                    <a:lnTo>
                      <a:pt x="10371" y="21497"/>
                    </a:lnTo>
                    <a:lnTo>
                      <a:pt x="11620" y="21600"/>
                    </a:lnTo>
                    <a:lnTo>
                      <a:pt x="12961" y="21600"/>
                    </a:lnTo>
                    <a:lnTo>
                      <a:pt x="14313" y="21475"/>
                    </a:lnTo>
                    <a:lnTo>
                      <a:pt x="15641" y="21212"/>
                    </a:lnTo>
                    <a:lnTo>
                      <a:pt x="16929" y="20825"/>
                    </a:lnTo>
                    <a:lnTo>
                      <a:pt x="17554" y="20574"/>
                    </a:lnTo>
                    <a:lnTo>
                      <a:pt x="18139" y="20335"/>
                    </a:lnTo>
                    <a:lnTo>
                      <a:pt x="19232" y="19765"/>
                    </a:lnTo>
                    <a:lnTo>
                      <a:pt x="20247" y="19081"/>
                    </a:lnTo>
                    <a:lnTo>
                      <a:pt x="21184" y="18305"/>
                    </a:lnTo>
                    <a:lnTo>
                      <a:pt x="21600" y="17884"/>
                    </a:lnTo>
                    <a:lnTo>
                      <a:pt x="19493" y="16037"/>
                    </a:lnTo>
                    <a:lnTo>
                      <a:pt x="19115" y="16402"/>
                    </a:lnTo>
                    <a:lnTo>
                      <a:pt x="18334" y="17063"/>
                    </a:lnTo>
                    <a:lnTo>
                      <a:pt x="17501" y="17622"/>
                    </a:lnTo>
                    <a:lnTo>
                      <a:pt x="16643" y="18089"/>
                    </a:lnTo>
                    <a:lnTo>
                      <a:pt x="15732" y="18465"/>
                    </a:lnTo>
                    <a:lnTo>
                      <a:pt x="14782" y="18750"/>
                    </a:lnTo>
                    <a:lnTo>
                      <a:pt x="13806" y="18933"/>
                    </a:lnTo>
                    <a:lnTo>
                      <a:pt x="12778" y="19035"/>
                    </a:lnTo>
                    <a:lnTo>
                      <a:pt x="11789" y="19035"/>
                    </a:lnTo>
                    <a:lnTo>
                      <a:pt x="10892" y="18978"/>
                    </a:lnTo>
                    <a:lnTo>
                      <a:pt x="10006" y="18830"/>
                    </a:lnTo>
                    <a:lnTo>
                      <a:pt x="9147" y="18625"/>
                    </a:lnTo>
                    <a:lnTo>
                      <a:pt x="8315" y="18328"/>
                    </a:lnTo>
                    <a:lnTo>
                      <a:pt x="7521" y="17964"/>
                    </a:lnTo>
                    <a:lnTo>
                      <a:pt x="6779" y="17531"/>
                    </a:lnTo>
                    <a:lnTo>
                      <a:pt x="6077" y="17040"/>
                    </a:lnTo>
                    <a:lnTo>
                      <a:pt x="5752" y="16755"/>
                    </a:lnTo>
                    <a:lnTo>
                      <a:pt x="5413" y="16470"/>
                    </a:lnTo>
                    <a:lnTo>
                      <a:pt x="4840" y="15855"/>
                    </a:lnTo>
                    <a:lnTo>
                      <a:pt x="4345" y="15194"/>
                    </a:lnTo>
                    <a:lnTo>
                      <a:pt x="3929" y="14498"/>
                    </a:lnTo>
                    <a:lnTo>
                      <a:pt x="3591" y="13746"/>
                    </a:lnTo>
                    <a:lnTo>
                      <a:pt x="3344" y="12960"/>
                    </a:lnTo>
                    <a:lnTo>
                      <a:pt x="3188" y="12128"/>
                    </a:lnTo>
                    <a:lnTo>
                      <a:pt x="3096" y="11250"/>
                    </a:lnTo>
                    <a:lnTo>
                      <a:pt x="3096" y="10327"/>
                    </a:lnTo>
                    <a:lnTo>
                      <a:pt x="3188" y="9450"/>
                    </a:lnTo>
                    <a:lnTo>
                      <a:pt x="3344" y="8617"/>
                    </a:lnTo>
                    <a:lnTo>
                      <a:pt x="3591" y="7831"/>
                    </a:lnTo>
                    <a:lnTo>
                      <a:pt x="3929" y="7078"/>
                    </a:lnTo>
                    <a:lnTo>
                      <a:pt x="4345" y="6383"/>
                    </a:lnTo>
                    <a:lnTo>
                      <a:pt x="4840" y="5722"/>
                    </a:lnTo>
                    <a:lnTo>
                      <a:pt x="5413" y="5107"/>
                    </a:lnTo>
                    <a:lnTo>
                      <a:pt x="5752" y="4822"/>
                    </a:lnTo>
                    <a:lnTo>
                      <a:pt x="6077" y="4537"/>
                    </a:lnTo>
                    <a:lnTo>
                      <a:pt x="6779" y="4046"/>
                    </a:lnTo>
                    <a:lnTo>
                      <a:pt x="7521" y="3613"/>
                    </a:lnTo>
                    <a:lnTo>
                      <a:pt x="8315" y="3249"/>
                    </a:lnTo>
                    <a:lnTo>
                      <a:pt x="9147" y="2952"/>
                    </a:lnTo>
                    <a:lnTo>
                      <a:pt x="10006" y="2747"/>
                    </a:lnTo>
                    <a:lnTo>
                      <a:pt x="10892" y="2598"/>
                    </a:lnTo>
                    <a:lnTo>
                      <a:pt x="11789" y="2542"/>
                    </a:lnTo>
                    <a:lnTo>
                      <a:pt x="12765" y="2542"/>
                    </a:lnTo>
                    <a:lnTo>
                      <a:pt x="13741" y="2633"/>
                    </a:lnTo>
                    <a:lnTo>
                      <a:pt x="14678" y="2793"/>
                    </a:lnTo>
                    <a:lnTo>
                      <a:pt x="15549" y="3032"/>
                    </a:lnTo>
                    <a:lnTo>
                      <a:pt x="16369" y="3363"/>
                    </a:lnTo>
                    <a:lnTo>
                      <a:pt x="17137" y="3773"/>
                    </a:lnTo>
                    <a:lnTo>
                      <a:pt x="17840" y="4263"/>
                    </a:lnTo>
                    <a:lnTo>
                      <a:pt x="18504" y="4844"/>
                    </a:lnTo>
                    <a:lnTo>
                      <a:pt x="18803" y="5163"/>
                    </a:lnTo>
                    <a:lnTo>
                      <a:pt x="20924" y="3363"/>
                    </a:lnTo>
                    <a:lnTo>
                      <a:pt x="20494" y="2952"/>
                    </a:lnTo>
                    <a:lnTo>
                      <a:pt x="19610" y="2223"/>
                    </a:lnTo>
                    <a:lnTo>
                      <a:pt x="18660" y="1585"/>
                    </a:lnTo>
                    <a:lnTo>
                      <a:pt x="17631" y="1060"/>
                    </a:lnTo>
                    <a:lnTo>
                      <a:pt x="16552" y="638"/>
                    </a:lnTo>
                    <a:lnTo>
                      <a:pt x="15406" y="331"/>
                    </a:lnTo>
                    <a:lnTo>
                      <a:pt x="14196" y="114"/>
                    </a:lnTo>
                    <a:lnTo>
                      <a:pt x="12934" y="11"/>
                    </a:lnTo>
                    <a:lnTo>
                      <a:pt x="12271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96"/>
              <p:cNvSpPr/>
              <p:nvPr/>
            </p:nvSpPr>
            <p:spPr>
              <a:xfrm>
                <a:off x="167040" y="3844"/>
                <a:ext cx="20700" cy="162000"/>
              </a:xfrm>
              <a:prstGeom prst="rect">
                <a:avLst/>
              </a:pr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96"/>
              <p:cNvSpPr/>
              <p:nvPr/>
            </p:nvSpPr>
            <p:spPr>
              <a:xfrm>
                <a:off x="205630" y="51271"/>
                <a:ext cx="114048" cy="118206"/>
              </a:xfrm>
              <a:custGeom>
                <a:rect b="b" l="l" r="r" t="t"/>
                <a:pathLst>
                  <a:path extrusionOk="0" h="21600" w="21600">
                    <a:moveTo>
                      <a:pt x="10319" y="3494"/>
                    </a:moveTo>
                    <a:lnTo>
                      <a:pt x="11586" y="3527"/>
                    </a:lnTo>
                    <a:lnTo>
                      <a:pt x="12821" y="3787"/>
                    </a:lnTo>
                    <a:lnTo>
                      <a:pt x="14006" y="4294"/>
                    </a:lnTo>
                    <a:lnTo>
                      <a:pt x="15089" y="5028"/>
                    </a:lnTo>
                    <a:lnTo>
                      <a:pt x="15578" y="5486"/>
                    </a:lnTo>
                    <a:lnTo>
                      <a:pt x="16069" y="6008"/>
                    </a:lnTo>
                    <a:lnTo>
                      <a:pt x="16813" y="7168"/>
                    </a:lnTo>
                    <a:lnTo>
                      <a:pt x="17338" y="8490"/>
                    </a:lnTo>
                    <a:lnTo>
                      <a:pt x="17592" y="9976"/>
                    </a:lnTo>
                    <a:lnTo>
                      <a:pt x="17608" y="10791"/>
                    </a:lnTo>
                    <a:lnTo>
                      <a:pt x="17592" y="11608"/>
                    </a:lnTo>
                    <a:lnTo>
                      <a:pt x="17338" y="13094"/>
                    </a:lnTo>
                    <a:lnTo>
                      <a:pt x="16830" y="14416"/>
                    </a:lnTo>
                    <a:lnTo>
                      <a:pt x="16069" y="15592"/>
                    </a:lnTo>
                    <a:lnTo>
                      <a:pt x="15578" y="16098"/>
                    </a:lnTo>
                    <a:lnTo>
                      <a:pt x="15324" y="16343"/>
                    </a:lnTo>
                    <a:lnTo>
                      <a:pt x="14818" y="16784"/>
                    </a:lnTo>
                    <a:lnTo>
                      <a:pt x="13684" y="17452"/>
                    </a:lnTo>
                    <a:lnTo>
                      <a:pt x="12483" y="17893"/>
                    </a:lnTo>
                    <a:lnTo>
                      <a:pt x="11214" y="18089"/>
                    </a:lnTo>
                    <a:lnTo>
                      <a:pt x="9946" y="18057"/>
                    </a:lnTo>
                    <a:lnTo>
                      <a:pt x="8694" y="17796"/>
                    </a:lnTo>
                    <a:lnTo>
                      <a:pt x="7527" y="17289"/>
                    </a:lnTo>
                    <a:lnTo>
                      <a:pt x="6445" y="16572"/>
                    </a:lnTo>
                    <a:lnTo>
                      <a:pt x="5955" y="16098"/>
                    </a:lnTo>
                    <a:lnTo>
                      <a:pt x="5464" y="15592"/>
                    </a:lnTo>
                    <a:lnTo>
                      <a:pt x="4703" y="14416"/>
                    </a:lnTo>
                    <a:lnTo>
                      <a:pt x="4195" y="13094"/>
                    </a:lnTo>
                    <a:lnTo>
                      <a:pt x="3941" y="11608"/>
                    </a:lnTo>
                    <a:lnTo>
                      <a:pt x="3924" y="10791"/>
                    </a:lnTo>
                    <a:lnTo>
                      <a:pt x="3941" y="9976"/>
                    </a:lnTo>
                    <a:lnTo>
                      <a:pt x="4195" y="8490"/>
                    </a:lnTo>
                    <a:lnTo>
                      <a:pt x="4703" y="7168"/>
                    </a:lnTo>
                    <a:lnTo>
                      <a:pt x="5464" y="6008"/>
                    </a:lnTo>
                    <a:lnTo>
                      <a:pt x="5955" y="5486"/>
                    </a:lnTo>
                    <a:lnTo>
                      <a:pt x="6208" y="5241"/>
                    </a:lnTo>
                    <a:lnTo>
                      <a:pt x="6715" y="4816"/>
                    </a:lnTo>
                    <a:lnTo>
                      <a:pt x="7848" y="4131"/>
                    </a:lnTo>
                    <a:lnTo>
                      <a:pt x="9050" y="3690"/>
                    </a:lnTo>
                    <a:lnTo>
                      <a:pt x="10319" y="3494"/>
                    </a:lnTo>
                    <a:close/>
                    <a:moveTo>
                      <a:pt x="10217" y="0"/>
                    </a:moveTo>
                    <a:lnTo>
                      <a:pt x="9083" y="98"/>
                    </a:lnTo>
                    <a:lnTo>
                      <a:pt x="8001" y="294"/>
                    </a:lnTo>
                    <a:lnTo>
                      <a:pt x="6986" y="588"/>
                    </a:lnTo>
                    <a:lnTo>
                      <a:pt x="6022" y="963"/>
                    </a:lnTo>
                    <a:lnTo>
                      <a:pt x="5092" y="1453"/>
                    </a:lnTo>
                    <a:lnTo>
                      <a:pt x="4229" y="2025"/>
                    </a:lnTo>
                    <a:lnTo>
                      <a:pt x="3417" y="2711"/>
                    </a:lnTo>
                    <a:lnTo>
                      <a:pt x="3045" y="3086"/>
                    </a:lnTo>
                    <a:lnTo>
                      <a:pt x="2672" y="3478"/>
                    </a:lnTo>
                    <a:lnTo>
                      <a:pt x="2014" y="4294"/>
                    </a:lnTo>
                    <a:lnTo>
                      <a:pt x="1438" y="5160"/>
                    </a:lnTo>
                    <a:lnTo>
                      <a:pt x="965" y="6074"/>
                    </a:lnTo>
                    <a:lnTo>
                      <a:pt x="575" y="7037"/>
                    </a:lnTo>
                    <a:lnTo>
                      <a:pt x="288" y="8049"/>
                    </a:lnTo>
                    <a:lnTo>
                      <a:pt x="102" y="9110"/>
                    </a:lnTo>
                    <a:lnTo>
                      <a:pt x="0" y="10220"/>
                    </a:lnTo>
                    <a:lnTo>
                      <a:pt x="0" y="11380"/>
                    </a:lnTo>
                    <a:lnTo>
                      <a:pt x="102" y="12490"/>
                    </a:lnTo>
                    <a:lnTo>
                      <a:pt x="288" y="13551"/>
                    </a:lnTo>
                    <a:lnTo>
                      <a:pt x="575" y="14563"/>
                    </a:lnTo>
                    <a:lnTo>
                      <a:pt x="948" y="15526"/>
                    </a:lnTo>
                    <a:lnTo>
                      <a:pt x="1421" y="16440"/>
                    </a:lnTo>
                    <a:lnTo>
                      <a:pt x="1997" y="17306"/>
                    </a:lnTo>
                    <a:lnTo>
                      <a:pt x="2655" y="18122"/>
                    </a:lnTo>
                    <a:lnTo>
                      <a:pt x="3045" y="18514"/>
                    </a:lnTo>
                    <a:lnTo>
                      <a:pt x="3417" y="18889"/>
                    </a:lnTo>
                    <a:lnTo>
                      <a:pt x="4229" y="19559"/>
                    </a:lnTo>
                    <a:lnTo>
                      <a:pt x="5092" y="20147"/>
                    </a:lnTo>
                    <a:lnTo>
                      <a:pt x="6022" y="20619"/>
                    </a:lnTo>
                    <a:lnTo>
                      <a:pt x="6986" y="21011"/>
                    </a:lnTo>
                    <a:lnTo>
                      <a:pt x="8001" y="21289"/>
                    </a:lnTo>
                    <a:lnTo>
                      <a:pt x="9083" y="21485"/>
                    </a:lnTo>
                    <a:lnTo>
                      <a:pt x="10217" y="21584"/>
                    </a:lnTo>
                    <a:lnTo>
                      <a:pt x="10791" y="21600"/>
                    </a:lnTo>
                    <a:lnTo>
                      <a:pt x="11383" y="21584"/>
                    </a:lnTo>
                    <a:lnTo>
                      <a:pt x="12517" y="21485"/>
                    </a:lnTo>
                    <a:lnTo>
                      <a:pt x="13583" y="21289"/>
                    </a:lnTo>
                    <a:lnTo>
                      <a:pt x="14615" y="21011"/>
                    </a:lnTo>
                    <a:lnTo>
                      <a:pt x="15578" y="20619"/>
                    </a:lnTo>
                    <a:lnTo>
                      <a:pt x="16492" y="20147"/>
                    </a:lnTo>
                    <a:lnTo>
                      <a:pt x="17355" y="19559"/>
                    </a:lnTo>
                    <a:lnTo>
                      <a:pt x="18167" y="18889"/>
                    </a:lnTo>
                    <a:lnTo>
                      <a:pt x="18556" y="18514"/>
                    </a:lnTo>
                    <a:lnTo>
                      <a:pt x="18928" y="18122"/>
                    </a:lnTo>
                    <a:lnTo>
                      <a:pt x="19588" y="17306"/>
                    </a:lnTo>
                    <a:lnTo>
                      <a:pt x="20162" y="16440"/>
                    </a:lnTo>
                    <a:lnTo>
                      <a:pt x="20636" y="15526"/>
                    </a:lnTo>
                    <a:lnTo>
                      <a:pt x="21025" y="14563"/>
                    </a:lnTo>
                    <a:lnTo>
                      <a:pt x="21313" y="13551"/>
                    </a:lnTo>
                    <a:lnTo>
                      <a:pt x="21499" y="12490"/>
                    </a:lnTo>
                    <a:lnTo>
                      <a:pt x="21600" y="11380"/>
                    </a:lnTo>
                    <a:lnTo>
                      <a:pt x="21600" y="10220"/>
                    </a:lnTo>
                    <a:lnTo>
                      <a:pt x="21499" y="9110"/>
                    </a:lnTo>
                    <a:lnTo>
                      <a:pt x="21313" y="8049"/>
                    </a:lnTo>
                    <a:lnTo>
                      <a:pt x="21025" y="7037"/>
                    </a:lnTo>
                    <a:lnTo>
                      <a:pt x="20636" y="6074"/>
                    </a:lnTo>
                    <a:lnTo>
                      <a:pt x="20162" y="5160"/>
                    </a:lnTo>
                    <a:lnTo>
                      <a:pt x="19588" y="4294"/>
                    </a:lnTo>
                    <a:lnTo>
                      <a:pt x="18928" y="3478"/>
                    </a:lnTo>
                    <a:lnTo>
                      <a:pt x="18556" y="3086"/>
                    </a:lnTo>
                    <a:lnTo>
                      <a:pt x="18167" y="2711"/>
                    </a:lnTo>
                    <a:lnTo>
                      <a:pt x="17355" y="2025"/>
                    </a:lnTo>
                    <a:lnTo>
                      <a:pt x="16492" y="1453"/>
                    </a:lnTo>
                    <a:lnTo>
                      <a:pt x="15578" y="963"/>
                    </a:lnTo>
                    <a:lnTo>
                      <a:pt x="14615" y="588"/>
                    </a:lnTo>
                    <a:lnTo>
                      <a:pt x="13583" y="294"/>
                    </a:lnTo>
                    <a:lnTo>
                      <a:pt x="12517" y="98"/>
                    </a:lnTo>
                    <a:lnTo>
                      <a:pt x="11383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96"/>
              <p:cNvSpPr/>
              <p:nvPr/>
            </p:nvSpPr>
            <p:spPr>
              <a:xfrm>
                <a:off x="336674" y="54845"/>
                <a:ext cx="98064" cy="114426"/>
              </a:xfrm>
              <a:custGeom>
                <a:rect b="b" l="l" r="r" t="t"/>
                <a:pathLst>
                  <a:path extrusionOk="0" h="21600" w="21600">
                    <a:moveTo>
                      <a:pt x="17016" y="0"/>
                    </a:moveTo>
                    <a:lnTo>
                      <a:pt x="17016" y="11533"/>
                    </a:lnTo>
                    <a:lnTo>
                      <a:pt x="16996" y="12140"/>
                    </a:lnTo>
                    <a:lnTo>
                      <a:pt x="16780" y="13355"/>
                    </a:lnTo>
                    <a:lnTo>
                      <a:pt x="16328" y="14501"/>
                    </a:lnTo>
                    <a:lnTo>
                      <a:pt x="15640" y="15563"/>
                    </a:lnTo>
                    <a:lnTo>
                      <a:pt x="15227" y="16069"/>
                    </a:lnTo>
                    <a:lnTo>
                      <a:pt x="14793" y="16524"/>
                    </a:lnTo>
                    <a:lnTo>
                      <a:pt x="13771" y="17250"/>
                    </a:lnTo>
                    <a:lnTo>
                      <a:pt x="12571" y="17755"/>
                    </a:lnTo>
                    <a:lnTo>
                      <a:pt x="11272" y="18008"/>
                    </a:lnTo>
                    <a:lnTo>
                      <a:pt x="10604" y="18025"/>
                    </a:lnTo>
                    <a:lnTo>
                      <a:pt x="9856" y="18008"/>
                    </a:lnTo>
                    <a:lnTo>
                      <a:pt x="8537" y="17823"/>
                    </a:lnTo>
                    <a:lnTo>
                      <a:pt x="7416" y="17452"/>
                    </a:lnTo>
                    <a:lnTo>
                      <a:pt x="6472" y="16912"/>
                    </a:lnTo>
                    <a:lnTo>
                      <a:pt x="5724" y="16187"/>
                    </a:lnTo>
                    <a:lnTo>
                      <a:pt x="5153" y="15276"/>
                    </a:lnTo>
                    <a:lnTo>
                      <a:pt x="4780" y="14181"/>
                    </a:lnTo>
                    <a:lnTo>
                      <a:pt x="4584" y="12899"/>
                    </a:lnTo>
                    <a:lnTo>
                      <a:pt x="4584" y="17"/>
                    </a:lnTo>
                    <a:lnTo>
                      <a:pt x="0" y="17"/>
                    </a:lnTo>
                    <a:lnTo>
                      <a:pt x="0" y="12815"/>
                    </a:lnTo>
                    <a:lnTo>
                      <a:pt x="20" y="13809"/>
                    </a:lnTo>
                    <a:lnTo>
                      <a:pt x="314" y="15597"/>
                    </a:lnTo>
                    <a:lnTo>
                      <a:pt x="905" y="17199"/>
                    </a:lnTo>
                    <a:lnTo>
                      <a:pt x="1553" y="18261"/>
                    </a:lnTo>
                    <a:lnTo>
                      <a:pt x="2065" y="18919"/>
                    </a:lnTo>
                    <a:lnTo>
                      <a:pt x="2360" y="19222"/>
                    </a:lnTo>
                    <a:lnTo>
                      <a:pt x="2656" y="19509"/>
                    </a:lnTo>
                    <a:lnTo>
                      <a:pt x="3324" y="20031"/>
                    </a:lnTo>
                    <a:lnTo>
                      <a:pt x="4052" y="20470"/>
                    </a:lnTo>
                    <a:lnTo>
                      <a:pt x="4840" y="20857"/>
                    </a:lnTo>
                    <a:lnTo>
                      <a:pt x="5705" y="21145"/>
                    </a:lnTo>
                    <a:lnTo>
                      <a:pt x="6649" y="21381"/>
                    </a:lnTo>
                    <a:lnTo>
                      <a:pt x="7652" y="21515"/>
                    </a:lnTo>
                    <a:lnTo>
                      <a:pt x="8735" y="21600"/>
                    </a:lnTo>
                    <a:lnTo>
                      <a:pt x="9895" y="21600"/>
                    </a:lnTo>
                    <a:lnTo>
                      <a:pt x="11056" y="21464"/>
                    </a:lnTo>
                    <a:lnTo>
                      <a:pt x="12196" y="21195"/>
                    </a:lnTo>
                    <a:lnTo>
                      <a:pt x="13299" y="20808"/>
                    </a:lnTo>
                    <a:lnTo>
                      <a:pt x="13829" y="20555"/>
                    </a:lnTo>
                    <a:lnTo>
                      <a:pt x="14302" y="20318"/>
                    </a:lnTo>
                    <a:lnTo>
                      <a:pt x="15207" y="19778"/>
                    </a:lnTo>
                    <a:lnTo>
                      <a:pt x="16013" y="19138"/>
                    </a:lnTo>
                    <a:lnTo>
                      <a:pt x="16702" y="18413"/>
                    </a:lnTo>
                    <a:lnTo>
                      <a:pt x="17016" y="18025"/>
                    </a:lnTo>
                    <a:lnTo>
                      <a:pt x="17213" y="18025"/>
                    </a:lnTo>
                    <a:lnTo>
                      <a:pt x="17213" y="20925"/>
                    </a:lnTo>
                    <a:lnTo>
                      <a:pt x="21600" y="20925"/>
                    </a:lnTo>
                    <a:lnTo>
                      <a:pt x="2158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96"/>
              <p:cNvSpPr/>
              <p:nvPr/>
            </p:nvSpPr>
            <p:spPr>
              <a:xfrm>
                <a:off x="452437" y="3484"/>
                <a:ext cx="111510" cy="165780"/>
              </a:xfrm>
              <a:custGeom>
                <a:rect b="b" l="l" r="r" t="t"/>
                <a:pathLst>
                  <a:path extrusionOk="0" h="21600" w="21600">
                    <a:moveTo>
                      <a:pt x="10523" y="8717"/>
                    </a:moveTo>
                    <a:lnTo>
                      <a:pt x="11787" y="8740"/>
                    </a:lnTo>
                    <a:lnTo>
                      <a:pt x="13015" y="8938"/>
                    </a:lnTo>
                    <a:lnTo>
                      <a:pt x="14192" y="9287"/>
                    </a:lnTo>
                    <a:lnTo>
                      <a:pt x="15265" y="9799"/>
                    </a:lnTo>
                    <a:lnTo>
                      <a:pt x="15732" y="10125"/>
                    </a:lnTo>
                    <a:lnTo>
                      <a:pt x="16200" y="10485"/>
                    </a:lnTo>
                    <a:lnTo>
                      <a:pt x="16943" y="11324"/>
                    </a:lnTo>
                    <a:lnTo>
                      <a:pt x="17446" y="12266"/>
                    </a:lnTo>
                    <a:lnTo>
                      <a:pt x="17706" y="13337"/>
                    </a:lnTo>
                    <a:lnTo>
                      <a:pt x="17723" y="13918"/>
                    </a:lnTo>
                    <a:lnTo>
                      <a:pt x="17706" y="14500"/>
                    </a:lnTo>
                    <a:lnTo>
                      <a:pt x="17446" y="15571"/>
                    </a:lnTo>
                    <a:lnTo>
                      <a:pt x="16943" y="16525"/>
                    </a:lnTo>
                    <a:lnTo>
                      <a:pt x="16200" y="17352"/>
                    </a:lnTo>
                    <a:lnTo>
                      <a:pt x="15732" y="17724"/>
                    </a:lnTo>
                    <a:lnTo>
                      <a:pt x="15247" y="18051"/>
                    </a:lnTo>
                    <a:lnTo>
                      <a:pt x="14141" y="18574"/>
                    </a:lnTo>
                    <a:lnTo>
                      <a:pt x="12911" y="18934"/>
                    </a:lnTo>
                    <a:lnTo>
                      <a:pt x="11579" y="19121"/>
                    </a:lnTo>
                    <a:lnTo>
                      <a:pt x="10886" y="19133"/>
                    </a:lnTo>
                    <a:lnTo>
                      <a:pt x="10194" y="19121"/>
                    </a:lnTo>
                    <a:lnTo>
                      <a:pt x="8878" y="18934"/>
                    </a:lnTo>
                    <a:lnTo>
                      <a:pt x="7632" y="18574"/>
                    </a:lnTo>
                    <a:lnTo>
                      <a:pt x="6542" y="18039"/>
                    </a:lnTo>
                    <a:lnTo>
                      <a:pt x="6058" y="17701"/>
                    </a:lnTo>
                    <a:lnTo>
                      <a:pt x="5573" y="17341"/>
                    </a:lnTo>
                    <a:lnTo>
                      <a:pt x="4828" y="16514"/>
                    </a:lnTo>
                    <a:lnTo>
                      <a:pt x="4327" y="15560"/>
                    </a:lnTo>
                    <a:lnTo>
                      <a:pt x="4067" y="14500"/>
                    </a:lnTo>
                    <a:lnTo>
                      <a:pt x="4050" y="13918"/>
                    </a:lnTo>
                    <a:lnTo>
                      <a:pt x="4067" y="13337"/>
                    </a:lnTo>
                    <a:lnTo>
                      <a:pt x="4327" y="12278"/>
                    </a:lnTo>
                    <a:lnTo>
                      <a:pt x="4828" y="11336"/>
                    </a:lnTo>
                    <a:lnTo>
                      <a:pt x="5573" y="10509"/>
                    </a:lnTo>
                    <a:lnTo>
                      <a:pt x="6058" y="10137"/>
                    </a:lnTo>
                    <a:lnTo>
                      <a:pt x="6231" y="10009"/>
                    </a:lnTo>
                    <a:lnTo>
                      <a:pt x="6439" y="9892"/>
                    </a:lnTo>
                    <a:lnTo>
                      <a:pt x="6941" y="9590"/>
                    </a:lnTo>
                    <a:lnTo>
                      <a:pt x="8065" y="9136"/>
                    </a:lnTo>
                    <a:lnTo>
                      <a:pt x="9260" y="8845"/>
                    </a:lnTo>
                    <a:lnTo>
                      <a:pt x="10523" y="8717"/>
                    </a:lnTo>
                    <a:close/>
                    <a:moveTo>
                      <a:pt x="17567" y="0"/>
                    </a:moveTo>
                    <a:lnTo>
                      <a:pt x="17567" y="6668"/>
                    </a:lnTo>
                    <a:lnTo>
                      <a:pt x="17740" y="8670"/>
                    </a:lnTo>
                    <a:lnTo>
                      <a:pt x="17567" y="8670"/>
                    </a:lnTo>
                    <a:lnTo>
                      <a:pt x="17290" y="8391"/>
                    </a:lnTo>
                    <a:lnTo>
                      <a:pt x="16650" y="7891"/>
                    </a:lnTo>
                    <a:lnTo>
                      <a:pt x="15905" y="7448"/>
                    </a:lnTo>
                    <a:lnTo>
                      <a:pt x="15092" y="7064"/>
                    </a:lnTo>
                    <a:lnTo>
                      <a:pt x="14659" y="6912"/>
                    </a:lnTo>
                    <a:lnTo>
                      <a:pt x="14141" y="6738"/>
                    </a:lnTo>
                    <a:lnTo>
                      <a:pt x="13050" y="6471"/>
                    </a:lnTo>
                    <a:lnTo>
                      <a:pt x="11942" y="6296"/>
                    </a:lnTo>
                    <a:lnTo>
                      <a:pt x="10799" y="6214"/>
                    </a:lnTo>
                    <a:lnTo>
                      <a:pt x="9693" y="6214"/>
                    </a:lnTo>
                    <a:lnTo>
                      <a:pt x="8688" y="6284"/>
                    </a:lnTo>
                    <a:lnTo>
                      <a:pt x="7719" y="6424"/>
                    </a:lnTo>
                    <a:lnTo>
                      <a:pt x="6784" y="6633"/>
                    </a:lnTo>
                    <a:lnTo>
                      <a:pt x="5901" y="6912"/>
                    </a:lnTo>
                    <a:lnTo>
                      <a:pt x="5036" y="7250"/>
                    </a:lnTo>
                    <a:lnTo>
                      <a:pt x="4205" y="7669"/>
                    </a:lnTo>
                    <a:lnTo>
                      <a:pt x="3410" y="8158"/>
                    </a:lnTo>
                    <a:lnTo>
                      <a:pt x="3029" y="8426"/>
                    </a:lnTo>
                    <a:lnTo>
                      <a:pt x="2666" y="8705"/>
                    </a:lnTo>
                    <a:lnTo>
                      <a:pt x="2008" y="9287"/>
                    </a:lnTo>
                    <a:lnTo>
                      <a:pt x="1436" y="9915"/>
                    </a:lnTo>
                    <a:lnTo>
                      <a:pt x="970" y="10567"/>
                    </a:lnTo>
                    <a:lnTo>
                      <a:pt x="588" y="11254"/>
                    </a:lnTo>
                    <a:lnTo>
                      <a:pt x="295" y="11964"/>
                    </a:lnTo>
                    <a:lnTo>
                      <a:pt x="104" y="12720"/>
                    </a:lnTo>
                    <a:lnTo>
                      <a:pt x="17" y="13500"/>
                    </a:lnTo>
                    <a:lnTo>
                      <a:pt x="0" y="13908"/>
                    </a:lnTo>
                    <a:lnTo>
                      <a:pt x="17" y="14315"/>
                    </a:lnTo>
                    <a:lnTo>
                      <a:pt x="104" y="15094"/>
                    </a:lnTo>
                    <a:lnTo>
                      <a:pt x="295" y="15851"/>
                    </a:lnTo>
                    <a:lnTo>
                      <a:pt x="588" y="16572"/>
                    </a:lnTo>
                    <a:lnTo>
                      <a:pt x="970" y="17259"/>
                    </a:lnTo>
                    <a:lnTo>
                      <a:pt x="1436" y="17911"/>
                    </a:lnTo>
                    <a:lnTo>
                      <a:pt x="2008" y="18527"/>
                    </a:lnTo>
                    <a:lnTo>
                      <a:pt x="2666" y="19109"/>
                    </a:lnTo>
                    <a:lnTo>
                      <a:pt x="3029" y="19388"/>
                    </a:lnTo>
                    <a:lnTo>
                      <a:pt x="3410" y="19656"/>
                    </a:lnTo>
                    <a:lnTo>
                      <a:pt x="4205" y="20145"/>
                    </a:lnTo>
                    <a:lnTo>
                      <a:pt x="5036" y="20564"/>
                    </a:lnTo>
                    <a:lnTo>
                      <a:pt x="5901" y="20902"/>
                    </a:lnTo>
                    <a:lnTo>
                      <a:pt x="6784" y="21181"/>
                    </a:lnTo>
                    <a:lnTo>
                      <a:pt x="7719" y="21390"/>
                    </a:lnTo>
                    <a:lnTo>
                      <a:pt x="8688" y="21530"/>
                    </a:lnTo>
                    <a:lnTo>
                      <a:pt x="9693" y="21600"/>
                    </a:lnTo>
                    <a:lnTo>
                      <a:pt x="10782" y="21600"/>
                    </a:lnTo>
                    <a:lnTo>
                      <a:pt x="11925" y="21506"/>
                    </a:lnTo>
                    <a:lnTo>
                      <a:pt x="13033" y="21321"/>
                    </a:lnTo>
                    <a:lnTo>
                      <a:pt x="14106" y="21030"/>
                    </a:lnTo>
                    <a:lnTo>
                      <a:pt x="14624" y="20843"/>
                    </a:lnTo>
                    <a:lnTo>
                      <a:pt x="15074" y="20692"/>
                    </a:lnTo>
                    <a:lnTo>
                      <a:pt x="15888" y="20320"/>
                    </a:lnTo>
                    <a:lnTo>
                      <a:pt x="16632" y="19878"/>
                    </a:lnTo>
                    <a:lnTo>
                      <a:pt x="17273" y="19365"/>
                    </a:lnTo>
                    <a:lnTo>
                      <a:pt x="17550" y="19086"/>
                    </a:lnTo>
                    <a:lnTo>
                      <a:pt x="17723" y="19086"/>
                    </a:lnTo>
                    <a:lnTo>
                      <a:pt x="17723" y="21099"/>
                    </a:lnTo>
                    <a:lnTo>
                      <a:pt x="21600" y="21099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64" name="Google Shape;1564;p96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3_1">
  <p:cSld name="CUSTOM_6_2_3_1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7"/>
          <p:cNvSpPr txBox="1"/>
          <p:nvPr>
            <p:ph type="title"/>
          </p:nvPr>
        </p:nvSpPr>
        <p:spPr>
          <a:xfrm>
            <a:off x="685799" y="706841"/>
            <a:ext cx="7620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567" name="Google Shape;1567;p97"/>
          <p:cNvSpPr txBox="1"/>
          <p:nvPr>
            <p:ph idx="1" type="body"/>
          </p:nvPr>
        </p:nvSpPr>
        <p:spPr>
          <a:xfrm>
            <a:off x="685799" y="1640416"/>
            <a:ext cx="76965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568" name="Google Shape;1568;p97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569" name="Google Shape;1569;p97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570" name="Google Shape;1570;p97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97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97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97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4" name="Google Shape;1574;p97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575" name="Google Shape;1575;p97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76" name="Google Shape;1576;p97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577" name="Google Shape;1577;p97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8" name="Google Shape;1578;p97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9" name="Google Shape;1579;p97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0" name="Google Shape;1580;p97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1" name="Google Shape;1581;p97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82" name="Google Shape;1582;p97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1">
  <p:cSld name="CUSTOM_6_2_1"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98"/>
          <p:cNvSpPr txBox="1"/>
          <p:nvPr>
            <p:ph type="title"/>
          </p:nvPr>
        </p:nvSpPr>
        <p:spPr>
          <a:xfrm>
            <a:off x="685799" y="706841"/>
            <a:ext cx="68580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585" name="Google Shape;1585;p98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586" name="Google Shape;1586;p98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587" name="Google Shape;1587;p98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98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98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98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1" name="Google Shape;1591;p98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592" name="Google Shape;1592;p98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93" name="Google Shape;1593;p98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594" name="Google Shape;1594;p98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5" name="Google Shape;1595;p98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6" name="Google Shape;1596;p98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7" name="Google Shape;1597;p98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8" name="Google Shape;1598;p98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599" name="Google Shape;1599;p98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4">
  <p:cSld name="CUSTOM_6_2_4"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99"/>
          <p:cNvSpPr txBox="1"/>
          <p:nvPr>
            <p:ph type="title"/>
          </p:nvPr>
        </p:nvSpPr>
        <p:spPr>
          <a:xfrm>
            <a:off x="685799" y="1364116"/>
            <a:ext cx="3048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02" name="Google Shape;1602;p99"/>
          <p:cNvSpPr txBox="1"/>
          <p:nvPr>
            <p:ph idx="1" type="body"/>
          </p:nvPr>
        </p:nvSpPr>
        <p:spPr>
          <a:xfrm>
            <a:off x="685799" y="2497666"/>
            <a:ext cx="22860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603" name="Google Shape;1603;p99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604" name="Google Shape;1604;p99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605" name="Google Shape;1605;p99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99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99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99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9" name="Google Shape;1609;p99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610" name="Google Shape;1610;p99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11" name="Google Shape;1611;p99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612" name="Google Shape;1612;p99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3" name="Google Shape;1613;p99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4" name="Google Shape;1614;p99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5" name="Google Shape;1615;p99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6" name="Google Shape;1616;p99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17" name="Google Shape;1617;p99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_6_2_3_1_1_1">
  <p:cSld name="CUSTOM_6_2_3_1_1_1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0"/>
          <p:cNvSpPr txBox="1"/>
          <p:nvPr>
            <p:ph type="title"/>
          </p:nvPr>
        </p:nvSpPr>
        <p:spPr>
          <a:xfrm>
            <a:off x="685799" y="706841"/>
            <a:ext cx="76200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Arial"/>
              <a:buNone/>
              <a:defRPr sz="24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20" name="Google Shape;1620;p100"/>
          <p:cNvSpPr txBox="1"/>
          <p:nvPr>
            <p:ph idx="1" type="body"/>
          </p:nvPr>
        </p:nvSpPr>
        <p:spPr>
          <a:xfrm>
            <a:off x="5257800" y="1640416"/>
            <a:ext cx="2286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■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●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100"/>
              <a:buFont typeface="Roboto"/>
              <a:buChar char="○"/>
              <a:defRPr sz="11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21" name="Google Shape;1621;p100"/>
          <p:cNvSpPr txBox="1"/>
          <p:nvPr>
            <p:ph idx="2" type="body"/>
          </p:nvPr>
        </p:nvSpPr>
        <p:spPr>
          <a:xfrm>
            <a:off x="685799" y="1640416"/>
            <a:ext cx="2286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1622" name="Google Shape;1622;p100"/>
          <p:cNvSpPr txBox="1"/>
          <p:nvPr>
            <p:ph idx="3" type="body"/>
          </p:nvPr>
        </p:nvSpPr>
        <p:spPr>
          <a:xfrm>
            <a:off x="2971800" y="1640416"/>
            <a:ext cx="22860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grpSp>
        <p:nvGrpSpPr>
          <p:cNvPr id="1623" name="Google Shape;1623;p100"/>
          <p:cNvGrpSpPr/>
          <p:nvPr/>
        </p:nvGrpSpPr>
        <p:grpSpPr>
          <a:xfrm>
            <a:off x="597544" y="4581105"/>
            <a:ext cx="1775065" cy="278151"/>
            <a:chOff x="-1" y="-1"/>
            <a:chExt cx="1775065" cy="278151"/>
          </a:xfrm>
        </p:grpSpPr>
        <p:grpSp>
          <p:nvGrpSpPr>
            <p:cNvPr id="1624" name="Google Shape;1624;p100"/>
            <p:cNvGrpSpPr/>
            <p:nvPr/>
          </p:nvGrpSpPr>
          <p:grpSpPr>
            <a:xfrm>
              <a:off x="-1" y="-1"/>
              <a:ext cx="328976" cy="264563"/>
              <a:chOff x="-1" y="-1"/>
              <a:chExt cx="328976" cy="264563"/>
            </a:xfrm>
          </p:grpSpPr>
          <p:sp>
            <p:nvSpPr>
              <p:cNvPr id="1625" name="Google Shape;1625;p100"/>
              <p:cNvSpPr/>
              <p:nvPr/>
            </p:nvSpPr>
            <p:spPr>
              <a:xfrm>
                <a:off x="40183" y="-1"/>
                <a:ext cx="209574" cy="95040"/>
              </a:xfrm>
              <a:custGeom>
                <a:rect b="b" l="l" r="r" t="t"/>
                <a:pathLst>
                  <a:path extrusionOk="0" h="21600" w="21600">
                    <a:moveTo>
                      <a:pt x="12655" y="0"/>
                    </a:moveTo>
                    <a:lnTo>
                      <a:pt x="11385" y="162"/>
                    </a:lnTo>
                    <a:lnTo>
                      <a:pt x="10124" y="588"/>
                    </a:lnTo>
                    <a:lnTo>
                      <a:pt x="8890" y="1299"/>
                    </a:lnTo>
                    <a:lnTo>
                      <a:pt x="7685" y="2254"/>
                    </a:lnTo>
                    <a:lnTo>
                      <a:pt x="6516" y="3471"/>
                    </a:lnTo>
                    <a:lnTo>
                      <a:pt x="5402" y="4953"/>
                    </a:lnTo>
                    <a:lnTo>
                      <a:pt x="4344" y="6699"/>
                    </a:lnTo>
                    <a:lnTo>
                      <a:pt x="3350" y="8709"/>
                    </a:lnTo>
                    <a:lnTo>
                      <a:pt x="2890" y="9805"/>
                    </a:lnTo>
                    <a:lnTo>
                      <a:pt x="2632" y="10455"/>
                    </a:lnTo>
                    <a:lnTo>
                      <a:pt x="2163" y="11774"/>
                    </a:lnTo>
                    <a:lnTo>
                      <a:pt x="1721" y="13155"/>
                    </a:lnTo>
                    <a:lnTo>
                      <a:pt x="1316" y="14596"/>
                    </a:lnTo>
                    <a:lnTo>
                      <a:pt x="957" y="16078"/>
                    </a:lnTo>
                    <a:lnTo>
                      <a:pt x="626" y="17621"/>
                    </a:lnTo>
                    <a:lnTo>
                      <a:pt x="350" y="19184"/>
                    </a:lnTo>
                    <a:lnTo>
                      <a:pt x="101" y="20787"/>
                    </a:lnTo>
                    <a:lnTo>
                      <a:pt x="0" y="21600"/>
                    </a:lnTo>
                    <a:lnTo>
                      <a:pt x="138" y="21436"/>
                    </a:lnTo>
                    <a:lnTo>
                      <a:pt x="460" y="21336"/>
                    </a:lnTo>
                    <a:lnTo>
                      <a:pt x="930" y="21436"/>
                    </a:lnTo>
                    <a:lnTo>
                      <a:pt x="1013" y="21477"/>
                    </a:lnTo>
                    <a:lnTo>
                      <a:pt x="6902" y="19346"/>
                    </a:lnTo>
                    <a:lnTo>
                      <a:pt x="6940" y="19205"/>
                    </a:lnTo>
                    <a:lnTo>
                      <a:pt x="7151" y="18594"/>
                    </a:lnTo>
                    <a:lnTo>
                      <a:pt x="7298" y="18311"/>
                    </a:lnTo>
                    <a:lnTo>
                      <a:pt x="7363" y="18311"/>
                    </a:lnTo>
                    <a:lnTo>
                      <a:pt x="7611" y="17723"/>
                    </a:lnTo>
                    <a:lnTo>
                      <a:pt x="8145" y="16666"/>
                    </a:lnTo>
                    <a:lnTo>
                      <a:pt x="8716" y="15754"/>
                    </a:lnTo>
                    <a:lnTo>
                      <a:pt x="9314" y="14961"/>
                    </a:lnTo>
                    <a:lnTo>
                      <a:pt x="9930" y="14291"/>
                    </a:lnTo>
                    <a:lnTo>
                      <a:pt x="10575" y="13785"/>
                    </a:lnTo>
                    <a:lnTo>
                      <a:pt x="11237" y="13377"/>
                    </a:lnTo>
                    <a:lnTo>
                      <a:pt x="11909" y="13135"/>
                    </a:lnTo>
                    <a:lnTo>
                      <a:pt x="12591" y="13033"/>
                    </a:lnTo>
                    <a:lnTo>
                      <a:pt x="13271" y="13053"/>
                    </a:lnTo>
                    <a:lnTo>
                      <a:pt x="13943" y="13215"/>
                    </a:lnTo>
                    <a:lnTo>
                      <a:pt x="14615" y="13520"/>
                    </a:lnTo>
                    <a:lnTo>
                      <a:pt x="15277" y="13967"/>
                    </a:lnTo>
                    <a:lnTo>
                      <a:pt x="15922" y="14555"/>
                    </a:lnTo>
                    <a:lnTo>
                      <a:pt x="16547" y="15287"/>
                    </a:lnTo>
                    <a:lnTo>
                      <a:pt x="17146" y="16160"/>
                    </a:lnTo>
                    <a:lnTo>
                      <a:pt x="17431" y="16666"/>
                    </a:lnTo>
                    <a:lnTo>
                      <a:pt x="17431" y="16606"/>
                    </a:lnTo>
                    <a:lnTo>
                      <a:pt x="18517" y="16666"/>
                    </a:lnTo>
                    <a:lnTo>
                      <a:pt x="21462" y="10170"/>
                    </a:lnTo>
                    <a:lnTo>
                      <a:pt x="21600" y="7389"/>
                    </a:lnTo>
                    <a:lnTo>
                      <a:pt x="21076" y="6416"/>
                    </a:lnTo>
                    <a:lnTo>
                      <a:pt x="19990" y="4689"/>
                    </a:lnTo>
                    <a:lnTo>
                      <a:pt x="18848" y="3227"/>
                    </a:lnTo>
                    <a:lnTo>
                      <a:pt x="17661" y="2031"/>
                    </a:lnTo>
                    <a:lnTo>
                      <a:pt x="16437" y="1117"/>
                    </a:lnTo>
                    <a:lnTo>
                      <a:pt x="15185" y="467"/>
                    </a:lnTo>
                    <a:lnTo>
                      <a:pt x="13925" y="102"/>
                    </a:lnTo>
                    <a:lnTo>
                      <a:pt x="126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100"/>
              <p:cNvSpPr/>
              <p:nvPr/>
            </p:nvSpPr>
            <p:spPr>
              <a:xfrm>
                <a:off x="157255" y="32593"/>
                <a:ext cx="171720" cy="231876"/>
              </a:xfrm>
              <a:custGeom>
                <a:rect b="b" l="l" r="r" t="t"/>
                <a:pathLst>
                  <a:path extrusionOk="0" h="21600" w="21600">
                    <a:moveTo>
                      <a:pt x="11648" y="0"/>
                    </a:moveTo>
                    <a:lnTo>
                      <a:pt x="6548" y="3768"/>
                    </a:lnTo>
                    <a:lnTo>
                      <a:pt x="6941" y="4009"/>
                    </a:lnTo>
                    <a:lnTo>
                      <a:pt x="7649" y="4541"/>
                    </a:lnTo>
                    <a:lnTo>
                      <a:pt x="8267" y="5123"/>
                    </a:lnTo>
                    <a:lnTo>
                      <a:pt x="8795" y="5747"/>
                    </a:lnTo>
                    <a:lnTo>
                      <a:pt x="9233" y="6413"/>
                    </a:lnTo>
                    <a:lnTo>
                      <a:pt x="9558" y="7103"/>
                    </a:lnTo>
                    <a:lnTo>
                      <a:pt x="9784" y="7827"/>
                    </a:lnTo>
                    <a:lnTo>
                      <a:pt x="9896" y="8567"/>
                    </a:lnTo>
                    <a:lnTo>
                      <a:pt x="9907" y="8949"/>
                    </a:lnTo>
                    <a:lnTo>
                      <a:pt x="9907" y="9623"/>
                    </a:lnTo>
                    <a:lnTo>
                      <a:pt x="10367" y="9632"/>
                    </a:lnTo>
                    <a:lnTo>
                      <a:pt x="11244" y="9764"/>
                    </a:lnTo>
                    <a:lnTo>
                      <a:pt x="12052" y="10022"/>
                    </a:lnTo>
                    <a:lnTo>
                      <a:pt x="12771" y="10380"/>
                    </a:lnTo>
                    <a:lnTo>
                      <a:pt x="13378" y="10829"/>
                    </a:lnTo>
                    <a:lnTo>
                      <a:pt x="13861" y="11361"/>
                    </a:lnTo>
                    <a:lnTo>
                      <a:pt x="14197" y="11961"/>
                    </a:lnTo>
                    <a:lnTo>
                      <a:pt x="14377" y="12609"/>
                    </a:lnTo>
                    <a:lnTo>
                      <a:pt x="14399" y="12951"/>
                    </a:lnTo>
                    <a:lnTo>
                      <a:pt x="14377" y="13291"/>
                    </a:lnTo>
                    <a:lnTo>
                      <a:pt x="14197" y="13940"/>
                    </a:lnTo>
                    <a:lnTo>
                      <a:pt x="13861" y="14539"/>
                    </a:lnTo>
                    <a:lnTo>
                      <a:pt x="13378" y="15071"/>
                    </a:lnTo>
                    <a:lnTo>
                      <a:pt x="12771" y="15520"/>
                    </a:lnTo>
                    <a:lnTo>
                      <a:pt x="12052" y="15878"/>
                    </a:lnTo>
                    <a:lnTo>
                      <a:pt x="11244" y="16136"/>
                    </a:lnTo>
                    <a:lnTo>
                      <a:pt x="10367" y="16269"/>
                    </a:lnTo>
                    <a:lnTo>
                      <a:pt x="9907" y="16277"/>
                    </a:lnTo>
                    <a:lnTo>
                      <a:pt x="921" y="16277"/>
                    </a:lnTo>
                    <a:lnTo>
                      <a:pt x="0" y="16951"/>
                    </a:lnTo>
                    <a:lnTo>
                      <a:pt x="0" y="20927"/>
                    </a:lnTo>
                    <a:lnTo>
                      <a:pt x="921" y="21600"/>
                    </a:lnTo>
                    <a:lnTo>
                      <a:pt x="9907" y="21600"/>
                    </a:lnTo>
                    <a:lnTo>
                      <a:pt x="10502" y="21592"/>
                    </a:lnTo>
                    <a:lnTo>
                      <a:pt x="11682" y="21501"/>
                    </a:lnTo>
                    <a:lnTo>
                      <a:pt x="12827" y="21334"/>
                    </a:lnTo>
                    <a:lnTo>
                      <a:pt x="13928" y="21076"/>
                    </a:lnTo>
                    <a:lnTo>
                      <a:pt x="14973" y="20752"/>
                    </a:lnTo>
                    <a:lnTo>
                      <a:pt x="15972" y="20352"/>
                    </a:lnTo>
                    <a:lnTo>
                      <a:pt x="16905" y="19887"/>
                    </a:lnTo>
                    <a:lnTo>
                      <a:pt x="17769" y="19355"/>
                    </a:lnTo>
                    <a:lnTo>
                      <a:pt x="18556" y="18772"/>
                    </a:lnTo>
                    <a:lnTo>
                      <a:pt x="19275" y="18132"/>
                    </a:lnTo>
                    <a:lnTo>
                      <a:pt x="19904" y="17442"/>
                    </a:lnTo>
                    <a:lnTo>
                      <a:pt x="20443" y="16701"/>
                    </a:lnTo>
                    <a:lnTo>
                      <a:pt x="20892" y="15928"/>
                    </a:lnTo>
                    <a:lnTo>
                      <a:pt x="21229" y="15113"/>
                    </a:lnTo>
                    <a:lnTo>
                      <a:pt x="21465" y="14273"/>
                    </a:lnTo>
                    <a:lnTo>
                      <a:pt x="21589" y="13400"/>
                    </a:lnTo>
                    <a:lnTo>
                      <a:pt x="21600" y="12951"/>
                    </a:lnTo>
                    <a:lnTo>
                      <a:pt x="21589" y="12418"/>
                    </a:lnTo>
                    <a:lnTo>
                      <a:pt x="21408" y="11378"/>
                    </a:lnTo>
                    <a:lnTo>
                      <a:pt x="21072" y="10364"/>
                    </a:lnTo>
                    <a:lnTo>
                      <a:pt x="20566" y="9398"/>
                    </a:lnTo>
                    <a:lnTo>
                      <a:pt x="19915" y="8476"/>
                    </a:lnTo>
                    <a:lnTo>
                      <a:pt x="19117" y="7618"/>
                    </a:lnTo>
                    <a:lnTo>
                      <a:pt x="18185" y="6837"/>
                    </a:lnTo>
                    <a:lnTo>
                      <a:pt x="17118" y="6130"/>
                    </a:lnTo>
                    <a:lnTo>
                      <a:pt x="16534" y="5822"/>
                    </a:lnTo>
                    <a:lnTo>
                      <a:pt x="16365" y="5398"/>
                    </a:lnTo>
                    <a:lnTo>
                      <a:pt x="15983" y="4575"/>
                    </a:lnTo>
                    <a:lnTo>
                      <a:pt x="15512" y="3776"/>
                    </a:lnTo>
                    <a:lnTo>
                      <a:pt x="14962" y="3011"/>
                    </a:lnTo>
                    <a:lnTo>
                      <a:pt x="14344" y="2279"/>
                    </a:lnTo>
                    <a:lnTo>
                      <a:pt x="13658" y="1580"/>
                    </a:lnTo>
                    <a:lnTo>
                      <a:pt x="12906" y="915"/>
                    </a:lnTo>
                    <a:lnTo>
                      <a:pt x="12086" y="291"/>
                    </a:lnTo>
                    <a:lnTo>
                      <a:pt x="11648" y="0"/>
                    </a:lnTo>
                    <a:close/>
                  </a:path>
                </a:pathLst>
              </a:custGeom>
              <a:solidFill>
                <a:srgbClr val="3C404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100"/>
              <p:cNvSpPr/>
              <p:nvPr/>
            </p:nvSpPr>
            <p:spPr>
              <a:xfrm>
                <a:off x="36966" y="204136"/>
                <a:ext cx="127602" cy="60426"/>
              </a:xfrm>
              <a:custGeom>
                <a:rect b="b" l="l" r="r" t="t"/>
                <a:pathLst>
                  <a:path extrusionOk="0" h="21600" w="21600">
                    <a:moveTo>
                      <a:pt x="6999" y="0"/>
                    </a:moveTo>
                    <a:lnTo>
                      <a:pt x="5261" y="1115"/>
                    </a:lnTo>
                    <a:lnTo>
                      <a:pt x="424" y="11325"/>
                    </a:lnTo>
                    <a:lnTo>
                      <a:pt x="0" y="14804"/>
                    </a:lnTo>
                    <a:lnTo>
                      <a:pt x="514" y="15602"/>
                    </a:lnTo>
                    <a:lnTo>
                      <a:pt x="1588" y="17039"/>
                    </a:lnTo>
                    <a:lnTo>
                      <a:pt x="2722" y="18314"/>
                    </a:lnTo>
                    <a:lnTo>
                      <a:pt x="3886" y="19368"/>
                    </a:lnTo>
                    <a:lnTo>
                      <a:pt x="5079" y="20228"/>
                    </a:lnTo>
                    <a:lnTo>
                      <a:pt x="6318" y="20898"/>
                    </a:lnTo>
                    <a:lnTo>
                      <a:pt x="7574" y="21345"/>
                    </a:lnTo>
                    <a:lnTo>
                      <a:pt x="8843" y="21568"/>
                    </a:lnTo>
                    <a:lnTo>
                      <a:pt x="9493" y="21600"/>
                    </a:lnTo>
                    <a:lnTo>
                      <a:pt x="21600" y="21600"/>
                    </a:lnTo>
                    <a:lnTo>
                      <a:pt x="21600" y="1147"/>
                    </a:lnTo>
                    <a:lnTo>
                      <a:pt x="9493" y="1147"/>
                    </a:lnTo>
                    <a:lnTo>
                      <a:pt x="8843" y="1083"/>
                    </a:lnTo>
                    <a:lnTo>
                      <a:pt x="7589" y="509"/>
                    </a:lnTo>
                    <a:lnTo>
                      <a:pt x="69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100"/>
              <p:cNvSpPr/>
              <p:nvPr/>
            </p:nvSpPr>
            <p:spPr>
              <a:xfrm>
                <a:off x="-1" y="78672"/>
                <a:ext cx="166968" cy="167076"/>
              </a:xfrm>
              <a:custGeom>
                <a:rect b="b" l="l" r="r" t="t"/>
                <a:pathLst>
                  <a:path extrusionOk="0" h="21600" w="21600">
                    <a:moveTo>
                      <a:pt x="12036" y="0"/>
                    </a:moveTo>
                    <a:lnTo>
                      <a:pt x="11412" y="12"/>
                    </a:lnTo>
                    <a:lnTo>
                      <a:pt x="10200" y="127"/>
                    </a:lnTo>
                    <a:lnTo>
                      <a:pt x="9021" y="369"/>
                    </a:lnTo>
                    <a:lnTo>
                      <a:pt x="7889" y="716"/>
                    </a:lnTo>
                    <a:lnTo>
                      <a:pt x="6815" y="1165"/>
                    </a:lnTo>
                    <a:lnTo>
                      <a:pt x="5787" y="1720"/>
                    </a:lnTo>
                    <a:lnTo>
                      <a:pt x="4828" y="2367"/>
                    </a:lnTo>
                    <a:lnTo>
                      <a:pt x="3939" y="3094"/>
                    </a:lnTo>
                    <a:lnTo>
                      <a:pt x="3119" y="3913"/>
                    </a:lnTo>
                    <a:lnTo>
                      <a:pt x="2391" y="4802"/>
                    </a:lnTo>
                    <a:lnTo>
                      <a:pt x="1744" y="5760"/>
                    </a:lnTo>
                    <a:lnTo>
                      <a:pt x="1189" y="6777"/>
                    </a:lnTo>
                    <a:lnTo>
                      <a:pt x="728" y="7850"/>
                    </a:lnTo>
                    <a:lnTo>
                      <a:pt x="381" y="8981"/>
                    </a:lnTo>
                    <a:lnTo>
                      <a:pt x="139" y="10160"/>
                    </a:lnTo>
                    <a:lnTo>
                      <a:pt x="12" y="11372"/>
                    </a:lnTo>
                    <a:lnTo>
                      <a:pt x="0" y="11983"/>
                    </a:lnTo>
                    <a:lnTo>
                      <a:pt x="12" y="12699"/>
                    </a:lnTo>
                    <a:lnTo>
                      <a:pt x="174" y="14085"/>
                    </a:lnTo>
                    <a:lnTo>
                      <a:pt x="497" y="15435"/>
                    </a:lnTo>
                    <a:lnTo>
                      <a:pt x="970" y="16739"/>
                    </a:lnTo>
                    <a:lnTo>
                      <a:pt x="1582" y="17963"/>
                    </a:lnTo>
                    <a:lnTo>
                      <a:pt x="2333" y="19129"/>
                    </a:lnTo>
                    <a:lnTo>
                      <a:pt x="3211" y="20191"/>
                    </a:lnTo>
                    <a:lnTo>
                      <a:pt x="4228" y="21162"/>
                    </a:lnTo>
                    <a:lnTo>
                      <a:pt x="4782" y="21600"/>
                    </a:lnTo>
                    <a:lnTo>
                      <a:pt x="10141" y="16231"/>
                    </a:lnTo>
                    <a:lnTo>
                      <a:pt x="9714" y="16024"/>
                    </a:lnTo>
                    <a:lnTo>
                      <a:pt x="8964" y="15492"/>
                    </a:lnTo>
                    <a:lnTo>
                      <a:pt x="8351" y="14835"/>
                    </a:lnTo>
                    <a:lnTo>
                      <a:pt x="7877" y="14073"/>
                    </a:lnTo>
                    <a:lnTo>
                      <a:pt x="7566" y="13254"/>
                    </a:lnTo>
                    <a:lnTo>
                      <a:pt x="7415" y="12376"/>
                    </a:lnTo>
                    <a:lnTo>
                      <a:pt x="7427" y="11475"/>
                    </a:lnTo>
                    <a:lnTo>
                      <a:pt x="7635" y="10563"/>
                    </a:lnTo>
                    <a:lnTo>
                      <a:pt x="7820" y="10125"/>
                    </a:lnTo>
                    <a:lnTo>
                      <a:pt x="8027" y="9697"/>
                    </a:lnTo>
                    <a:lnTo>
                      <a:pt x="8559" y="8958"/>
                    </a:lnTo>
                    <a:lnTo>
                      <a:pt x="9218" y="8335"/>
                    </a:lnTo>
                    <a:lnTo>
                      <a:pt x="9969" y="7873"/>
                    </a:lnTo>
                    <a:lnTo>
                      <a:pt x="10800" y="7550"/>
                    </a:lnTo>
                    <a:lnTo>
                      <a:pt x="11678" y="7400"/>
                    </a:lnTo>
                    <a:lnTo>
                      <a:pt x="12579" y="7423"/>
                    </a:lnTo>
                    <a:lnTo>
                      <a:pt x="13479" y="7619"/>
                    </a:lnTo>
                    <a:lnTo>
                      <a:pt x="13919" y="7804"/>
                    </a:lnTo>
                    <a:lnTo>
                      <a:pt x="14300" y="7989"/>
                    </a:lnTo>
                    <a:lnTo>
                      <a:pt x="14993" y="8462"/>
                    </a:lnTo>
                    <a:lnTo>
                      <a:pt x="15582" y="9062"/>
                    </a:lnTo>
                    <a:lnTo>
                      <a:pt x="16067" y="9744"/>
                    </a:lnTo>
                    <a:lnTo>
                      <a:pt x="16252" y="10125"/>
                    </a:lnTo>
                    <a:lnTo>
                      <a:pt x="21600" y="4779"/>
                    </a:lnTo>
                    <a:lnTo>
                      <a:pt x="21172" y="4214"/>
                    </a:lnTo>
                    <a:lnTo>
                      <a:pt x="20202" y="3209"/>
                    </a:lnTo>
                    <a:lnTo>
                      <a:pt x="19140" y="2320"/>
                    </a:lnTo>
                    <a:lnTo>
                      <a:pt x="17984" y="1570"/>
                    </a:lnTo>
                    <a:lnTo>
                      <a:pt x="16760" y="958"/>
                    </a:lnTo>
                    <a:lnTo>
                      <a:pt x="15466" y="496"/>
                    </a:lnTo>
                    <a:lnTo>
                      <a:pt x="14115" y="173"/>
                    </a:lnTo>
                    <a:lnTo>
                      <a:pt x="12740" y="12"/>
                    </a:lnTo>
                    <a:lnTo>
                      <a:pt x="12036" y="0"/>
                    </a:lnTo>
                    <a:close/>
                  </a:path>
                </a:pathLst>
              </a:custGeom>
              <a:solidFill>
                <a:srgbClr val="B31412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9" name="Google Shape;1629;p100"/>
            <p:cNvGrpSpPr/>
            <p:nvPr/>
          </p:nvGrpSpPr>
          <p:grpSpPr>
            <a:xfrm>
              <a:off x="425769" y="39470"/>
              <a:ext cx="1349295" cy="238680"/>
              <a:chOff x="-1" y="7"/>
              <a:chExt cx="1349295" cy="238680"/>
            </a:xfrm>
          </p:grpSpPr>
          <p:sp>
            <p:nvSpPr>
              <p:cNvPr id="1630" name="Google Shape;1630;p100"/>
              <p:cNvSpPr/>
              <p:nvPr/>
            </p:nvSpPr>
            <p:spPr>
              <a:xfrm>
                <a:off x="-1" y="7"/>
                <a:ext cx="732456" cy="238680"/>
              </a:xfrm>
              <a:custGeom>
                <a:rect b="b" l="l" r="r" t="t"/>
                <a:pathLst>
                  <a:path extrusionOk="0" h="21600" w="21600">
                    <a:moveTo>
                      <a:pt x="20086" y="8040"/>
                    </a:moveTo>
                    <a:lnTo>
                      <a:pt x="20191" y="8089"/>
                    </a:lnTo>
                    <a:lnTo>
                      <a:pt x="20294" y="8169"/>
                    </a:lnTo>
                    <a:lnTo>
                      <a:pt x="20391" y="8291"/>
                    </a:lnTo>
                    <a:lnTo>
                      <a:pt x="20439" y="8372"/>
                    </a:lnTo>
                    <a:lnTo>
                      <a:pt x="20481" y="8444"/>
                    </a:lnTo>
                    <a:lnTo>
                      <a:pt x="20555" y="8622"/>
                    </a:lnTo>
                    <a:lnTo>
                      <a:pt x="20615" y="8832"/>
                    </a:lnTo>
                    <a:lnTo>
                      <a:pt x="20665" y="9075"/>
                    </a:lnTo>
                    <a:lnTo>
                      <a:pt x="20686" y="9204"/>
                    </a:lnTo>
                    <a:lnTo>
                      <a:pt x="19111" y="11192"/>
                    </a:lnTo>
                    <a:lnTo>
                      <a:pt x="19109" y="10869"/>
                    </a:lnTo>
                    <a:lnTo>
                      <a:pt x="19140" y="10246"/>
                    </a:lnTo>
                    <a:lnTo>
                      <a:pt x="19211" y="9656"/>
                    </a:lnTo>
                    <a:lnTo>
                      <a:pt x="19325" y="9131"/>
                    </a:lnTo>
                    <a:lnTo>
                      <a:pt x="19396" y="8897"/>
                    </a:lnTo>
                    <a:lnTo>
                      <a:pt x="19459" y="8703"/>
                    </a:lnTo>
                    <a:lnTo>
                      <a:pt x="19606" y="8396"/>
                    </a:lnTo>
                    <a:lnTo>
                      <a:pt x="19767" y="8178"/>
                    </a:lnTo>
                    <a:lnTo>
                      <a:pt x="19941" y="8057"/>
                    </a:lnTo>
                    <a:lnTo>
                      <a:pt x="20030" y="8040"/>
                    </a:lnTo>
                    <a:close/>
                    <a:moveTo>
                      <a:pt x="7276" y="8080"/>
                    </a:moveTo>
                    <a:lnTo>
                      <a:pt x="7466" y="8097"/>
                    </a:lnTo>
                    <a:lnTo>
                      <a:pt x="7648" y="8218"/>
                    </a:lnTo>
                    <a:lnTo>
                      <a:pt x="7824" y="8444"/>
                    </a:lnTo>
                    <a:lnTo>
                      <a:pt x="7982" y="8784"/>
                    </a:lnTo>
                    <a:lnTo>
                      <a:pt x="8056" y="9002"/>
                    </a:lnTo>
                    <a:lnTo>
                      <a:pt x="8124" y="9261"/>
                    </a:lnTo>
                    <a:lnTo>
                      <a:pt x="8232" y="9818"/>
                    </a:lnTo>
                    <a:lnTo>
                      <a:pt x="8306" y="10416"/>
                    </a:lnTo>
                    <a:lnTo>
                      <a:pt x="8343" y="11038"/>
                    </a:lnTo>
                    <a:lnTo>
                      <a:pt x="8343" y="11669"/>
                    </a:lnTo>
                    <a:lnTo>
                      <a:pt x="8306" y="12291"/>
                    </a:lnTo>
                    <a:lnTo>
                      <a:pt x="8232" y="12889"/>
                    </a:lnTo>
                    <a:lnTo>
                      <a:pt x="8124" y="13438"/>
                    </a:lnTo>
                    <a:lnTo>
                      <a:pt x="8056" y="13697"/>
                    </a:lnTo>
                    <a:lnTo>
                      <a:pt x="8038" y="13754"/>
                    </a:lnTo>
                    <a:lnTo>
                      <a:pt x="8019" y="13810"/>
                    </a:lnTo>
                    <a:lnTo>
                      <a:pt x="7943" y="14012"/>
                    </a:lnTo>
                    <a:lnTo>
                      <a:pt x="7779" y="14319"/>
                    </a:lnTo>
                    <a:lnTo>
                      <a:pt x="7603" y="14521"/>
                    </a:lnTo>
                    <a:lnTo>
                      <a:pt x="7421" y="14618"/>
                    </a:lnTo>
                    <a:lnTo>
                      <a:pt x="7237" y="14602"/>
                    </a:lnTo>
                    <a:lnTo>
                      <a:pt x="7055" y="14473"/>
                    </a:lnTo>
                    <a:lnTo>
                      <a:pt x="6884" y="14246"/>
                    </a:lnTo>
                    <a:lnTo>
                      <a:pt x="6726" y="13907"/>
                    </a:lnTo>
                    <a:lnTo>
                      <a:pt x="6655" y="13697"/>
                    </a:lnTo>
                    <a:lnTo>
                      <a:pt x="6647" y="13697"/>
                    </a:lnTo>
                    <a:lnTo>
                      <a:pt x="6576" y="13438"/>
                    </a:lnTo>
                    <a:lnTo>
                      <a:pt x="6468" y="12881"/>
                    </a:lnTo>
                    <a:lnTo>
                      <a:pt x="6394" y="12283"/>
                    </a:lnTo>
                    <a:lnTo>
                      <a:pt x="6357" y="11661"/>
                    </a:lnTo>
                    <a:lnTo>
                      <a:pt x="6357" y="11030"/>
                    </a:lnTo>
                    <a:lnTo>
                      <a:pt x="6394" y="10408"/>
                    </a:lnTo>
                    <a:lnTo>
                      <a:pt x="6468" y="9810"/>
                    </a:lnTo>
                    <a:lnTo>
                      <a:pt x="6576" y="9253"/>
                    </a:lnTo>
                    <a:lnTo>
                      <a:pt x="6647" y="9002"/>
                    </a:lnTo>
                    <a:lnTo>
                      <a:pt x="6676" y="8913"/>
                    </a:lnTo>
                    <a:lnTo>
                      <a:pt x="6750" y="8703"/>
                    </a:lnTo>
                    <a:lnTo>
                      <a:pt x="6916" y="8388"/>
                    </a:lnTo>
                    <a:lnTo>
                      <a:pt x="7092" y="8178"/>
                    </a:lnTo>
                    <a:lnTo>
                      <a:pt x="7276" y="8080"/>
                    </a:lnTo>
                    <a:close/>
                    <a:moveTo>
                      <a:pt x="11129" y="8080"/>
                    </a:moveTo>
                    <a:lnTo>
                      <a:pt x="11316" y="8097"/>
                    </a:lnTo>
                    <a:lnTo>
                      <a:pt x="11500" y="8218"/>
                    </a:lnTo>
                    <a:lnTo>
                      <a:pt x="11674" y="8444"/>
                    </a:lnTo>
                    <a:lnTo>
                      <a:pt x="11835" y="8784"/>
                    </a:lnTo>
                    <a:lnTo>
                      <a:pt x="11906" y="9002"/>
                    </a:lnTo>
                    <a:lnTo>
                      <a:pt x="11977" y="9261"/>
                    </a:lnTo>
                    <a:lnTo>
                      <a:pt x="12085" y="9818"/>
                    </a:lnTo>
                    <a:lnTo>
                      <a:pt x="12159" y="10416"/>
                    </a:lnTo>
                    <a:lnTo>
                      <a:pt x="12193" y="11038"/>
                    </a:lnTo>
                    <a:lnTo>
                      <a:pt x="12193" y="11669"/>
                    </a:lnTo>
                    <a:lnTo>
                      <a:pt x="12159" y="12291"/>
                    </a:lnTo>
                    <a:lnTo>
                      <a:pt x="12085" y="12889"/>
                    </a:lnTo>
                    <a:lnTo>
                      <a:pt x="11977" y="13438"/>
                    </a:lnTo>
                    <a:lnTo>
                      <a:pt x="11906" y="13697"/>
                    </a:lnTo>
                    <a:lnTo>
                      <a:pt x="11890" y="13754"/>
                    </a:lnTo>
                    <a:lnTo>
                      <a:pt x="11869" y="13810"/>
                    </a:lnTo>
                    <a:lnTo>
                      <a:pt x="11796" y="14012"/>
                    </a:lnTo>
                    <a:lnTo>
                      <a:pt x="11632" y="14319"/>
                    </a:lnTo>
                    <a:lnTo>
                      <a:pt x="11456" y="14521"/>
                    </a:lnTo>
                    <a:lnTo>
                      <a:pt x="11271" y="14618"/>
                    </a:lnTo>
                    <a:lnTo>
                      <a:pt x="11087" y="14602"/>
                    </a:lnTo>
                    <a:lnTo>
                      <a:pt x="10905" y="14473"/>
                    </a:lnTo>
                    <a:lnTo>
                      <a:pt x="10734" y="14246"/>
                    </a:lnTo>
                    <a:lnTo>
                      <a:pt x="10576" y="13907"/>
                    </a:lnTo>
                    <a:lnTo>
                      <a:pt x="10508" y="13697"/>
                    </a:lnTo>
                    <a:lnTo>
                      <a:pt x="10497" y="13697"/>
                    </a:lnTo>
                    <a:lnTo>
                      <a:pt x="10426" y="13438"/>
                    </a:lnTo>
                    <a:lnTo>
                      <a:pt x="10318" y="12881"/>
                    </a:lnTo>
                    <a:lnTo>
                      <a:pt x="10244" y="12283"/>
                    </a:lnTo>
                    <a:lnTo>
                      <a:pt x="10210" y="11661"/>
                    </a:lnTo>
                    <a:lnTo>
                      <a:pt x="10210" y="11030"/>
                    </a:lnTo>
                    <a:lnTo>
                      <a:pt x="10244" y="10408"/>
                    </a:lnTo>
                    <a:lnTo>
                      <a:pt x="10318" y="9810"/>
                    </a:lnTo>
                    <a:lnTo>
                      <a:pt x="10426" y="9253"/>
                    </a:lnTo>
                    <a:lnTo>
                      <a:pt x="10497" y="9002"/>
                    </a:lnTo>
                    <a:lnTo>
                      <a:pt x="10526" y="8913"/>
                    </a:lnTo>
                    <a:lnTo>
                      <a:pt x="10602" y="8703"/>
                    </a:lnTo>
                    <a:lnTo>
                      <a:pt x="10766" y="8388"/>
                    </a:lnTo>
                    <a:lnTo>
                      <a:pt x="10945" y="8178"/>
                    </a:lnTo>
                    <a:lnTo>
                      <a:pt x="11129" y="8080"/>
                    </a:lnTo>
                    <a:close/>
                    <a:moveTo>
                      <a:pt x="15051" y="8080"/>
                    </a:moveTo>
                    <a:lnTo>
                      <a:pt x="15148" y="8089"/>
                    </a:lnTo>
                    <a:lnTo>
                      <a:pt x="15335" y="8210"/>
                    </a:lnTo>
                    <a:lnTo>
                      <a:pt x="15506" y="8452"/>
                    </a:lnTo>
                    <a:lnTo>
                      <a:pt x="15656" y="8800"/>
                    </a:lnTo>
                    <a:lnTo>
                      <a:pt x="15722" y="9018"/>
                    </a:lnTo>
                    <a:lnTo>
                      <a:pt x="15788" y="9269"/>
                    </a:lnTo>
                    <a:lnTo>
                      <a:pt x="15891" y="9826"/>
                    </a:lnTo>
                    <a:lnTo>
                      <a:pt x="15962" y="10424"/>
                    </a:lnTo>
                    <a:lnTo>
                      <a:pt x="15991" y="11055"/>
                    </a:lnTo>
                    <a:lnTo>
                      <a:pt x="15991" y="11693"/>
                    </a:lnTo>
                    <a:lnTo>
                      <a:pt x="15959" y="12315"/>
                    </a:lnTo>
                    <a:lnTo>
                      <a:pt x="15891" y="12905"/>
                    </a:lnTo>
                    <a:lnTo>
                      <a:pt x="15788" y="13446"/>
                    </a:lnTo>
                    <a:lnTo>
                      <a:pt x="15722" y="13697"/>
                    </a:lnTo>
                    <a:lnTo>
                      <a:pt x="15656" y="13915"/>
                    </a:lnTo>
                    <a:lnTo>
                      <a:pt x="15503" y="14271"/>
                    </a:lnTo>
                    <a:lnTo>
                      <a:pt x="15332" y="14505"/>
                    </a:lnTo>
                    <a:lnTo>
                      <a:pt x="15145" y="14626"/>
                    </a:lnTo>
                    <a:lnTo>
                      <a:pt x="15051" y="14626"/>
                    </a:lnTo>
                    <a:lnTo>
                      <a:pt x="14950" y="14618"/>
                    </a:lnTo>
                    <a:lnTo>
                      <a:pt x="14758" y="14497"/>
                    </a:lnTo>
                    <a:lnTo>
                      <a:pt x="14582" y="14263"/>
                    </a:lnTo>
                    <a:lnTo>
                      <a:pt x="14424" y="13915"/>
                    </a:lnTo>
                    <a:lnTo>
                      <a:pt x="14355" y="13697"/>
                    </a:lnTo>
                    <a:lnTo>
                      <a:pt x="14287" y="13454"/>
                    </a:lnTo>
                    <a:lnTo>
                      <a:pt x="14176" y="12913"/>
                    </a:lnTo>
                    <a:lnTo>
                      <a:pt x="14102" y="12323"/>
                    </a:lnTo>
                    <a:lnTo>
                      <a:pt x="14068" y="11693"/>
                    </a:lnTo>
                    <a:lnTo>
                      <a:pt x="14068" y="11046"/>
                    </a:lnTo>
                    <a:lnTo>
                      <a:pt x="14102" y="10416"/>
                    </a:lnTo>
                    <a:lnTo>
                      <a:pt x="14176" y="9810"/>
                    </a:lnTo>
                    <a:lnTo>
                      <a:pt x="14284" y="9269"/>
                    </a:lnTo>
                    <a:lnTo>
                      <a:pt x="14355" y="9018"/>
                    </a:lnTo>
                    <a:lnTo>
                      <a:pt x="14424" y="8800"/>
                    </a:lnTo>
                    <a:lnTo>
                      <a:pt x="14582" y="8452"/>
                    </a:lnTo>
                    <a:lnTo>
                      <a:pt x="14758" y="8210"/>
                    </a:lnTo>
                    <a:lnTo>
                      <a:pt x="14950" y="8089"/>
                    </a:lnTo>
                    <a:lnTo>
                      <a:pt x="15051" y="8080"/>
                    </a:lnTo>
                    <a:close/>
                    <a:moveTo>
                      <a:pt x="17199" y="557"/>
                    </a:moveTo>
                    <a:lnTo>
                      <a:pt x="17199" y="16437"/>
                    </a:lnTo>
                    <a:lnTo>
                      <a:pt x="17974" y="16437"/>
                    </a:lnTo>
                    <a:lnTo>
                      <a:pt x="17974" y="557"/>
                    </a:lnTo>
                    <a:close/>
                    <a:moveTo>
                      <a:pt x="7271" y="5964"/>
                    </a:moveTo>
                    <a:lnTo>
                      <a:pt x="7103" y="6012"/>
                    </a:lnTo>
                    <a:lnTo>
                      <a:pt x="6937" y="6109"/>
                    </a:lnTo>
                    <a:lnTo>
                      <a:pt x="6771" y="6254"/>
                    </a:lnTo>
                    <a:lnTo>
                      <a:pt x="6613" y="6448"/>
                    </a:lnTo>
                    <a:lnTo>
                      <a:pt x="6457" y="6691"/>
                    </a:lnTo>
                    <a:lnTo>
                      <a:pt x="6310" y="6982"/>
                    </a:lnTo>
                    <a:lnTo>
                      <a:pt x="6170" y="7313"/>
                    </a:lnTo>
                    <a:lnTo>
                      <a:pt x="6102" y="7507"/>
                    </a:lnTo>
                    <a:lnTo>
                      <a:pt x="6039" y="7709"/>
                    </a:lnTo>
                    <a:lnTo>
                      <a:pt x="5928" y="8137"/>
                    </a:lnTo>
                    <a:lnTo>
                      <a:pt x="5831" y="8590"/>
                    </a:lnTo>
                    <a:lnTo>
                      <a:pt x="5752" y="9067"/>
                    </a:lnTo>
                    <a:lnTo>
                      <a:pt x="5686" y="9559"/>
                    </a:lnTo>
                    <a:lnTo>
                      <a:pt x="5638" y="10061"/>
                    </a:lnTo>
                    <a:lnTo>
                      <a:pt x="5607" y="10578"/>
                    </a:lnTo>
                    <a:lnTo>
                      <a:pt x="5591" y="11095"/>
                    </a:lnTo>
                    <a:lnTo>
                      <a:pt x="5591" y="11620"/>
                    </a:lnTo>
                    <a:lnTo>
                      <a:pt x="5607" y="12138"/>
                    </a:lnTo>
                    <a:lnTo>
                      <a:pt x="5638" y="12655"/>
                    </a:lnTo>
                    <a:lnTo>
                      <a:pt x="5686" y="13156"/>
                    </a:lnTo>
                    <a:lnTo>
                      <a:pt x="5752" y="13648"/>
                    </a:lnTo>
                    <a:lnTo>
                      <a:pt x="5831" y="14126"/>
                    </a:lnTo>
                    <a:lnTo>
                      <a:pt x="5928" y="14578"/>
                    </a:lnTo>
                    <a:lnTo>
                      <a:pt x="6039" y="15006"/>
                    </a:lnTo>
                    <a:lnTo>
                      <a:pt x="6102" y="15216"/>
                    </a:lnTo>
                    <a:lnTo>
                      <a:pt x="6168" y="15402"/>
                    </a:lnTo>
                    <a:lnTo>
                      <a:pt x="6307" y="15742"/>
                    </a:lnTo>
                    <a:lnTo>
                      <a:pt x="6457" y="16033"/>
                    </a:lnTo>
                    <a:lnTo>
                      <a:pt x="6610" y="16267"/>
                    </a:lnTo>
                    <a:lnTo>
                      <a:pt x="6771" y="16461"/>
                    </a:lnTo>
                    <a:lnTo>
                      <a:pt x="6934" y="16606"/>
                    </a:lnTo>
                    <a:lnTo>
                      <a:pt x="7100" y="16703"/>
                    </a:lnTo>
                    <a:lnTo>
                      <a:pt x="7268" y="16751"/>
                    </a:lnTo>
                    <a:lnTo>
                      <a:pt x="7440" y="16751"/>
                    </a:lnTo>
                    <a:lnTo>
                      <a:pt x="7608" y="16703"/>
                    </a:lnTo>
                    <a:lnTo>
                      <a:pt x="7774" y="16606"/>
                    </a:lnTo>
                    <a:lnTo>
                      <a:pt x="7937" y="16461"/>
                    </a:lnTo>
                    <a:lnTo>
                      <a:pt x="8098" y="16267"/>
                    </a:lnTo>
                    <a:lnTo>
                      <a:pt x="8253" y="16033"/>
                    </a:lnTo>
                    <a:lnTo>
                      <a:pt x="8401" y="15742"/>
                    </a:lnTo>
                    <a:lnTo>
                      <a:pt x="8540" y="15402"/>
                    </a:lnTo>
                    <a:lnTo>
                      <a:pt x="8609" y="15216"/>
                    </a:lnTo>
                    <a:lnTo>
                      <a:pt x="8669" y="15006"/>
                    </a:lnTo>
                    <a:lnTo>
                      <a:pt x="8783" y="14578"/>
                    </a:lnTo>
                    <a:lnTo>
                      <a:pt x="8880" y="14126"/>
                    </a:lnTo>
                    <a:lnTo>
                      <a:pt x="8959" y="13648"/>
                    </a:lnTo>
                    <a:lnTo>
                      <a:pt x="9022" y="13156"/>
                    </a:lnTo>
                    <a:lnTo>
                      <a:pt x="9072" y="12655"/>
                    </a:lnTo>
                    <a:lnTo>
                      <a:pt x="9104" y="12138"/>
                    </a:lnTo>
                    <a:lnTo>
                      <a:pt x="9120" y="11620"/>
                    </a:lnTo>
                    <a:lnTo>
                      <a:pt x="9120" y="11095"/>
                    </a:lnTo>
                    <a:lnTo>
                      <a:pt x="9104" y="10578"/>
                    </a:lnTo>
                    <a:lnTo>
                      <a:pt x="9072" y="10061"/>
                    </a:lnTo>
                    <a:lnTo>
                      <a:pt x="9022" y="9559"/>
                    </a:lnTo>
                    <a:lnTo>
                      <a:pt x="8959" y="9067"/>
                    </a:lnTo>
                    <a:lnTo>
                      <a:pt x="8880" y="8590"/>
                    </a:lnTo>
                    <a:lnTo>
                      <a:pt x="8783" y="8137"/>
                    </a:lnTo>
                    <a:lnTo>
                      <a:pt x="8669" y="7709"/>
                    </a:lnTo>
                    <a:lnTo>
                      <a:pt x="8609" y="7507"/>
                    </a:lnTo>
                    <a:lnTo>
                      <a:pt x="8540" y="7313"/>
                    </a:lnTo>
                    <a:lnTo>
                      <a:pt x="8401" y="6982"/>
                    </a:lnTo>
                    <a:lnTo>
                      <a:pt x="8253" y="6691"/>
                    </a:lnTo>
                    <a:lnTo>
                      <a:pt x="8101" y="6448"/>
                    </a:lnTo>
                    <a:lnTo>
                      <a:pt x="7940" y="6254"/>
                    </a:lnTo>
                    <a:lnTo>
                      <a:pt x="7777" y="6109"/>
                    </a:lnTo>
                    <a:lnTo>
                      <a:pt x="7611" y="6012"/>
                    </a:lnTo>
                    <a:lnTo>
                      <a:pt x="7440" y="5964"/>
                    </a:lnTo>
                    <a:close/>
                    <a:moveTo>
                      <a:pt x="11126" y="5964"/>
                    </a:moveTo>
                    <a:lnTo>
                      <a:pt x="10958" y="6012"/>
                    </a:lnTo>
                    <a:lnTo>
                      <a:pt x="10789" y="6109"/>
                    </a:lnTo>
                    <a:lnTo>
                      <a:pt x="10626" y="6254"/>
                    </a:lnTo>
                    <a:lnTo>
                      <a:pt x="10466" y="6448"/>
                    </a:lnTo>
                    <a:lnTo>
                      <a:pt x="10313" y="6691"/>
                    </a:lnTo>
                    <a:lnTo>
                      <a:pt x="10165" y="6982"/>
                    </a:lnTo>
                    <a:lnTo>
                      <a:pt x="10023" y="7313"/>
                    </a:lnTo>
                    <a:lnTo>
                      <a:pt x="9957" y="7507"/>
                    </a:lnTo>
                    <a:lnTo>
                      <a:pt x="9894" y="7709"/>
                    </a:lnTo>
                    <a:lnTo>
                      <a:pt x="9781" y="8137"/>
                    </a:lnTo>
                    <a:lnTo>
                      <a:pt x="9686" y="8590"/>
                    </a:lnTo>
                    <a:lnTo>
                      <a:pt x="9604" y="9067"/>
                    </a:lnTo>
                    <a:lnTo>
                      <a:pt x="9541" y="9559"/>
                    </a:lnTo>
                    <a:lnTo>
                      <a:pt x="9494" y="10061"/>
                    </a:lnTo>
                    <a:lnTo>
                      <a:pt x="9462" y="10578"/>
                    </a:lnTo>
                    <a:lnTo>
                      <a:pt x="9446" y="11095"/>
                    </a:lnTo>
                    <a:lnTo>
                      <a:pt x="9446" y="11620"/>
                    </a:lnTo>
                    <a:lnTo>
                      <a:pt x="9462" y="12138"/>
                    </a:lnTo>
                    <a:lnTo>
                      <a:pt x="9494" y="12655"/>
                    </a:lnTo>
                    <a:lnTo>
                      <a:pt x="9541" y="13156"/>
                    </a:lnTo>
                    <a:lnTo>
                      <a:pt x="9604" y="13648"/>
                    </a:lnTo>
                    <a:lnTo>
                      <a:pt x="9686" y="14126"/>
                    </a:lnTo>
                    <a:lnTo>
                      <a:pt x="9781" y="14578"/>
                    </a:lnTo>
                    <a:lnTo>
                      <a:pt x="9894" y="15006"/>
                    </a:lnTo>
                    <a:lnTo>
                      <a:pt x="9957" y="15216"/>
                    </a:lnTo>
                    <a:lnTo>
                      <a:pt x="10023" y="15402"/>
                    </a:lnTo>
                    <a:lnTo>
                      <a:pt x="10163" y="15742"/>
                    </a:lnTo>
                    <a:lnTo>
                      <a:pt x="10310" y="16033"/>
                    </a:lnTo>
                    <a:lnTo>
                      <a:pt x="10466" y="16267"/>
                    </a:lnTo>
                    <a:lnTo>
                      <a:pt x="10624" y="16461"/>
                    </a:lnTo>
                    <a:lnTo>
                      <a:pt x="10789" y="16606"/>
                    </a:lnTo>
                    <a:lnTo>
                      <a:pt x="10955" y="16703"/>
                    </a:lnTo>
                    <a:lnTo>
                      <a:pt x="11124" y="16751"/>
                    </a:lnTo>
                    <a:lnTo>
                      <a:pt x="11293" y="16751"/>
                    </a:lnTo>
                    <a:lnTo>
                      <a:pt x="11461" y="16703"/>
                    </a:lnTo>
                    <a:lnTo>
                      <a:pt x="11630" y="16606"/>
                    </a:lnTo>
                    <a:lnTo>
                      <a:pt x="11793" y="16461"/>
                    </a:lnTo>
                    <a:lnTo>
                      <a:pt x="11953" y="16267"/>
                    </a:lnTo>
                    <a:lnTo>
                      <a:pt x="12106" y="16033"/>
                    </a:lnTo>
                    <a:lnTo>
                      <a:pt x="12256" y="15742"/>
                    </a:lnTo>
                    <a:lnTo>
                      <a:pt x="12396" y="15402"/>
                    </a:lnTo>
                    <a:lnTo>
                      <a:pt x="12462" y="15216"/>
                    </a:lnTo>
                    <a:lnTo>
                      <a:pt x="12525" y="15006"/>
                    </a:lnTo>
                    <a:lnTo>
                      <a:pt x="12636" y="14578"/>
                    </a:lnTo>
                    <a:lnTo>
                      <a:pt x="12733" y="14126"/>
                    </a:lnTo>
                    <a:lnTo>
                      <a:pt x="12812" y="13648"/>
                    </a:lnTo>
                    <a:lnTo>
                      <a:pt x="12875" y="13156"/>
                    </a:lnTo>
                    <a:lnTo>
                      <a:pt x="12925" y="12655"/>
                    </a:lnTo>
                    <a:lnTo>
                      <a:pt x="12957" y="12138"/>
                    </a:lnTo>
                    <a:lnTo>
                      <a:pt x="12973" y="11612"/>
                    </a:lnTo>
                    <a:lnTo>
                      <a:pt x="12973" y="11095"/>
                    </a:lnTo>
                    <a:lnTo>
                      <a:pt x="12957" y="10570"/>
                    </a:lnTo>
                    <a:lnTo>
                      <a:pt x="12925" y="10061"/>
                    </a:lnTo>
                    <a:lnTo>
                      <a:pt x="12875" y="9551"/>
                    </a:lnTo>
                    <a:lnTo>
                      <a:pt x="12812" y="9067"/>
                    </a:lnTo>
                    <a:lnTo>
                      <a:pt x="12733" y="8590"/>
                    </a:lnTo>
                    <a:lnTo>
                      <a:pt x="12636" y="8137"/>
                    </a:lnTo>
                    <a:lnTo>
                      <a:pt x="12525" y="7709"/>
                    </a:lnTo>
                    <a:lnTo>
                      <a:pt x="12462" y="7507"/>
                    </a:lnTo>
                    <a:lnTo>
                      <a:pt x="12396" y="7313"/>
                    </a:lnTo>
                    <a:lnTo>
                      <a:pt x="12256" y="6982"/>
                    </a:lnTo>
                    <a:lnTo>
                      <a:pt x="12109" y="6691"/>
                    </a:lnTo>
                    <a:lnTo>
                      <a:pt x="11953" y="6448"/>
                    </a:lnTo>
                    <a:lnTo>
                      <a:pt x="11796" y="6254"/>
                    </a:lnTo>
                    <a:lnTo>
                      <a:pt x="11632" y="6109"/>
                    </a:lnTo>
                    <a:lnTo>
                      <a:pt x="11464" y="6012"/>
                    </a:lnTo>
                    <a:lnTo>
                      <a:pt x="11295" y="5964"/>
                    </a:lnTo>
                    <a:close/>
                    <a:moveTo>
                      <a:pt x="2634" y="0"/>
                    </a:moveTo>
                    <a:lnTo>
                      <a:pt x="2362" y="73"/>
                    </a:lnTo>
                    <a:lnTo>
                      <a:pt x="2099" y="234"/>
                    </a:lnTo>
                    <a:lnTo>
                      <a:pt x="1838" y="468"/>
                    </a:lnTo>
                    <a:lnTo>
                      <a:pt x="1591" y="784"/>
                    </a:lnTo>
                    <a:lnTo>
                      <a:pt x="1351" y="1171"/>
                    </a:lnTo>
                    <a:lnTo>
                      <a:pt x="1127" y="1632"/>
                    </a:lnTo>
                    <a:lnTo>
                      <a:pt x="917" y="2166"/>
                    </a:lnTo>
                    <a:lnTo>
                      <a:pt x="819" y="2464"/>
                    </a:lnTo>
                    <a:lnTo>
                      <a:pt x="751" y="2675"/>
                    </a:lnTo>
                    <a:lnTo>
                      <a:pt x="656" y="2990"/>
                    </a:lnTo>
                    <a:lnTo>
                      <a:pt x="487" y="3645"/>
                    </a:lnTo>
                    <a:lnTo>
                      <a:pt x="345" y="4331"/>
                    </a:lnTo>
                    <a:lnTo>
                      <a:pt x="226" y="5058"/>
                    </a:lnTo>
                    <a:lnTo>
                      <a:pt x="134" y="5802"/>
                    </a:lnTo>
                    <a:lnTo>
                      <a:pt x="63" y="6570"/>
                    </a:lnTo>
                    <a:lnTo>
                      <a:pt x="21" y="7354"/>
                    </a:lnTo>
                    <a:lnTo>
                      <a:pt x="0" y="8137"/>
                    </a:lnTo>
                    <a:lnTo>
                      <a:pt x="5" y="8921"/>
                    </a:lnTo>
                    <a:lnTo>
                      <a:pt x="34" y="9705"/>
                    </a:lnTo>
                    <a:lnTo>
                      <a:pt x="87" y="10481"/>
                    </a:lnTo>
                    <a:lnTo>
                      <a:pt x="166" y="11240"/>
                    </a:lnTo>
                    <a:lnTo>
                      <a:pt x="269" y="11975"/>
                    </a:lnTo>
                    <a:lnTo>
                      <a:pt x="395" y="12679"/>
                    </a:lnTo>
                    <a:lnTo>
                      <a:pt x="545" y="13357"/>
                    </a:lnTo>
                    <a:lnTo>
                      <a:pt x="722" y="13996"/>
                    </a:lnTo>
                    <a:lnTo>
                      <a:pt x="819" y="14295"/>
                    </a:lnTo>
                    <a:lnTo>
                      <a:pt x="917" y="14586"/>
                    </a:lnTo>
                    <a:lnTo>
                      <a:pt x="1127" y="15119"/>
                    </a:lnTo>
                    <a:lnTo>
                      <a:pt x="1351" y="15588"/>
                    </a:lnTo>
                    <a:lnTo>
                      <a:pt x="1588" y="15976"/>
                    </a:lnTo>
                    <a:lnTo>
                      <a:pt x="1838" y="16291"/>
                    </a:lnTo>
                    <a:lnTo>
                      <a:pt x="2096" y="16525"/>
                    </a:lnTo>
                    <a:lnTo>
                      <a:pt x="2362" y="16679"/>
                    </a:lnTo>
                    <a:lnTo>
                      <a:pt x="2634" y="16760"/>
                    </a:lnTo>
                    <a:lnTo>
                      <a:pt x="2770" y="16760"/>
                    </a:lnTo>
                    <a:lnTo>
                      <a:pt x="2915" y="16751"/>
                    </a:lnTo>
                    <a:lnTo>
                      <a:pt x="3194" y="16679"/>
                    </a:lnTo>
                    <a:lnTo>
                      <a:pt x="3461" y="16534"/>
                    </a:lnTo>
                    <a:lnTo>
                      <a:pt x="3713" y="16307"/>
                    </a:lnTo>
                    <a:lnTo>
                      <a:pt x="3950" y="16008"/>
                    </a:lnTo>
                    <a:lnTo>
                      <a:pt x="4177" y="15636"/>
                    </a:lnTo>
                    <a:lnTo>
                      <a:pt x="4387" y="15192"/>
                    </a:lnTo>
                    <a:lnTo>
                      <a:pt x="4588" y="14675"/>
                    </a:lnTo>
                    <a:lnTo>
                      <a:pt x="4680" y="14384"/>
                    </a:lnTo>
                    <a:lnTo>
                      <a:pt x="4759" y="14133"/>
                    </a:lnTo>
                    <a:lnTo>
                      <a:pt x="4898" y="13592"/>
                    </a:lnTo>
                    <a:lnTo>
                      <a:pt x="5020" y="13010"/>
                    </a:lnTo>
                    <a:lnTo>
                      <a:pt x="5120" y="12380"/>
                    </a:lnTo>
                    <a:lnTo>
                      <a:pt x="5201" y="11709"/>
                    </a:lnTo>
                    <a:lnTo>
                      <a:pt x="5262" y="10998"/>
                    </a:lnTo>
                    <a:lnTo>
                      <a:pt x="5301" y="10238"/>
                    </a:lnTo>
                    <a:lnTo>
                      <a:pt x="5320" y="9439"/>
                    </a:lnTo>
                    <a:lnTo>
                      <a:pt x="5322" y="9018"/>
                    </a:lnTo>
                    <a:lnTo>
                      <a:pt x="5322" y="8655"/>
                    </a:lnTo>
                    <a:lnTo>
                      <a:pt x="5304" y="7943"/>
                    </a:lnTo>
                    <a:lnTo>
                      <a:pt x="5283" y="7588"/>
                    </a:lnTo>
                    <a:lnTo>
                      <a:pt x="2770" y="7588"/>
                    </a:lnTo>
                    <a:lnTo>
                      <a:pt x="2770" y="9891"/>
                    </a:lnTo>
                    <a:lnTo>
                      <a:pt x="4556" y="9891"/>
                    </a:lnTo>
                    <a:lnTo>
                      <a:pt x="4530" y="10360"/>
                    </a:lnTo>
                    <a:lnTo>
                      <a:pt x="4459" y="11192"/>
                    </a:lnTo>
                    <a:lnTo>
                      <a:pt x="4356" y="11919"/>
                    </a:lnTo>
                    <a:lnTo>
                      <a:pt x="4224" y="12525"/>
                    </a:lnTo>
                    <a:lnTo>
                      <a:pt x="4148" y="12776"/>
                    </a:lnTo>
                    <a:lnTo>
                      <a:pt x="4074" y="12986"/>
                    </a:lnTo>
                    <a:lnTo>
                      <a:pt x="3916" y="13357"/>
                    </a:lnTo>
                    <a:lnTo>
                      <a:pt x="3753" y="13673"/>
                    </a:lnTo>
                    <a:lnTo>
                      <a:pt x="3582" y="13940"/>
                    </a:lnTo>
                    <a:lnTo>
                      <a:pt x="3403" y="14149"/>
                    </a:lnTo>
                    <a:lnTo>
                      <a:pt x="3221" y="14303"/>
                    </a:lnTo>
                    <a:lnTo>
                      <a:pt x="3037" y="14408"/>
                    </a:lnTo>
                    <a:lnTo>
                      <a:pt x="2850" y="14457"/>
                    </a:lnTo>
                    <a:lnTo>
                      <a:pt x="2663" y="14449"/>
                    </a:lnTo>
                    <a:lnTo>
                      <a:pt x="2476" y="14384"/>
                    </a:lnTo>
                    <a:lnTo>
                      <a:pt x="2291" y="14271"/>
                    </a:lnTo>
                    <a:lnTo>
                      <a:pt x="2110" y="14101"/>
                    </a:lnTo>
                    <a:lnTo>
                      <a:pt x="1936" y="13883"/>
                    </a:lnTo>
                    <a:lnTo>
                      <a:pt x="1765" y="13608"/>
                    </a:lnTo>
                    <a:lnTo>
                      <a:pt x="1604" y="13277"/>
                    </a:lnTo>
                    <a:lnTo>
                      <a:pt x="1451" y="12889"/>
                    </a:lnTo>
                    <a:lnTo>
                      <a:pt x="1380" y="12679"/>
                    </a:lnTo>
                    <a:lnTo>
                      <a:pt x="1309" y="12453"/>
                    </a:lnTo>
                    <a:lnTo>
                      <a:pt x="1185" y="11967"/>
                    </a:lnTo>
                    <a:lnTo>
                      <a:pt x="1077" y="11458"/>
                    </a:lnTo>
                    <a:lnTo>
                      <a:pt x="988" y="10926"/>
                    </a:lnTo>
                    <a:lnTo>
                      <a:pt x="917" y="10376"/>
                    </a:lnTo>
                    <a:lnTo>
                      <a:pt x="864" y="9810"/>
                    </a:lnTo>
                    <a:lnTo>
                      <a:pt x="827" y="9236"/>
                    </a:lnTo>
                    <a:lnTo>
                      <a:pt x="811" y="8655"/>
                    </a:lnTo>
                    <a:lnTo>
                      <a:pt x="811" y="8072"/>
                    </a:lnTo>
                    <a:lnTo>
                      <a:pt x="827" y="7491"/>
                    </a:lnTo>
                    <a:lnTo>
                      <a:pt x="864" y="6917"/>
                    </a:lnTo>
                    <a:lnTo>
                      <a:pt x="917" y="6351"/>
                    </a:lnTo>
                    <a:lnTo>
                      <a:pt x="988" y="5802"/>
                    </a:lnTo>
                    <a:lnTo>
                      <a:pt x="1077" y="5269"/>
                    </a:lnTo>
                    <a:lnTo>
                      <a:pt x="1185" y="4760"/>
                    </a:lnTo>
                    <a:lnTo>
                      <a:pt x="1309" y="4274"/>
                    </a:lnTo>
                    <a:lnTo>
                      <a:pt x="1380" y="4048"/>
                    </a:lnTo>
                    <a:lnTo>
                      <a:pt x="1448" y="3838"/>
                    </a:lnTo>
                    <a:lnTo>
                      <a:pt x="1596" y="3450"/>
                    </a:lnTo>
                    <a:lnTo>
                      <a:pt x="1757" y="3111"/>
                    </a:lnTo>
                    <a:lnTo>
                      <a:pt x="1925" y="2836"/>
                    </a:lnTo>
                    <a:lnTo>
                      <a:pt x="2104" y="2602"/>
                    </a:lnTo>
                    <a:lnTo>
                      <a:pt x="2289" y="2432"/>
                    </a:lnTo>
                    <a:lnTo>
                      <a:pt x="2478" y="2327"/>
                    </a:lnTo>
                    <a:lnTo>
                      <a:pt x="2673" y="2271"/>
                    </a:lnTo>
                    <a:lnTo>
                      <a:pt x="2865" y="2271"/>
                    </a:lnTo>
                    <a:lnTo>
                      <a:pt x="3052" y="2319"/>
                    </a:lnTo>
                    <a:lnTo>
                      <a:pt x="3234" y="2424"/>
                    </a:lnTo>
                    <a:lnTo>
                      <a:pt x="3413" y="2586"/>
                    </a:lnTo>
                    <a:lnTo>
                      <a:pt x="3584" y="2796"/>
                    </a:lnTo>
                    <a:lnTo>
                      <a:pt x="3748" y="3054"/>
                    </a:lnTo>
                    <a:lnTo>
                      <a:pt x="3903" y="3370"/>
                    </a:lnTo>
                    <a:lnTo>
                      <a:pt x="4050" y="3725"/>
                    </a:lnTo>
                    <a:lnTo>
                      <a:pt x="4119" y="3919"/>
                    </a:lnTo>
                    <a:lnTo>
                      <a:pt x="4646" y="2303"/>
                    </a:lnTo>
                    <a:lnTo>
                      <a:pt x="4548" y="2028"/>
                    </a:lnTo>
                    <a:lnTo>
                      <a:pt x="4345" y="1527"/>
                    </a:lnTo>
                    <a:lnTo>
                      <a:pt x="4129" y="1091"/>
                    </a:lnTo>
                    <a:lnTo>
                      <a:pt x="3900" y="727"/>
                    </a:lnTo>
                    <a:lnTo>
                      <a:pt x="3661" y="436"/>
                    </a:lnTo>
                    <a:lnTo>
                      <a:pt x="3413" y="218"/>
                    </a:lnTo>
                    <a:lnTo>
                      <a:pt x="3160" y="73"/>
                    </a:lnTo>
                    <a:lnTo>
                      <a:pt x="2902" y="0"/>
                    </a:lnTo>
                    <a:close/>
                    <a:moveTo>
                      <a:pt x="19930" y="5939"/>
                    </a:moveTo>
                    <a:lnTo>
                      <a:pt x="19767" y="5988"/>
                    </a:lnTo>
                    <a:lnTo>
                      <a:pt x="19606" y="6077"/>
                    </a:lnTo>
                    <a:lnTo>
                      <a:pt x="19448" y="6222"/>
                    </a:lnTo>
                    <a:lnTo>
                      <a:pt x="19298" y="6416"/>
                    </a:lnTo>
                    <a:lnTo>
                      <a:pt x="19153" y="6659"/>
                    </a:lnTo>
                    <a:lnTo>
                      <a:pt x="19019" y="6942"/>
                    </a:lnTo>
                    <a:lnTo>
                      <a:pt x="18893" y="7273"/>
                    </a:lnTo>
                    <a:lnTo>
                      <a:pt x="18835" y="7451"/>
                    </a:lnTo>
                    <a:lnTo>
                      <a:pt x="18774" y="7652"/>
                    </a:lnTo>
                    <a:lnTo>
                      <a:pt x="18669" y="8072"/>
                    </a:lnTo>
                    <a:lnTo>
                      <a:pt x="18574" y="8525"/>
                    </a:lnTo>
                    <a:lnTo>
                      <a:pt x="18498" y="9002"/>
                    </a:lnTo>
                    <a:lnTo>
                      <a:pt x="18435" y="9495"/>
                    </a:lnTo>
                    <a:lnTo>
                      <a:pt x="18390" y="10012"/>
                    </a:lnTo>
                    <a:lnTo>
                      <a:pt x="18361" y="10537"/>
                    </a:lnTo>
                    <a:lnTo>
                      <a:pt x="18350" y="11071"/>
                    </a:lnTo>
                    <a:lnTo>
                      <a:pt x="18353" y="11346"/>
                    </a:lnTo>
                    <a:lnTo>
                      <a:pt x="18350" y="11612"/>
                    </a:lnTo>
                    <a:lnTo>
                      <a:pt x="18366" y="12145"/>
                    </a:lnTo>
                    <a:lnTo>
                      <a:pt x="18395" y="12670"/>
                    </a:lnTo>
                    <a:lnTo>
                      <a:pt x="18442" y="13179"/>
                    </a:lnTo>
                    <a:lnTo>
                      <a:pt x="18506" y="13673"/>
                    </a:lnTo>
                    <a:lnTo>
                      <a:pt x="18584" y="14141"/>
                    </a:lnTo>
                    <a:lnTo>
                      <a:pt x="18682" y="14586"/>
                    </a:lnTo>
                    <a:lnTo>
                      <a:pt x="18790" y="14998"/>
                    </a:lnTo>
                    <a:lnTo>
                      <a:pt x="18914" y="15378"/>
                    </a:lnTo>
                    <a:lnTo>
                      <a:pt x="19048" y="15725"/>
                    </a:lnTo>
                    <a:lnTo>
                      <a:pt x="19190" y="16016"/>
                    </a:lnTo>
                    <a:lnTo>
                      <a:pt x="19340" y="16267"/>
                    </a:lnTo>
                    <a:lnTo>
                      <a:pt x="19498" y="16468"/>
                    </a:lnTo>
                    <a:lnTo>
                      <a:pt x="19664" y="16614"/>
                    </a:lnTo>
                    <a:lnTo>
                      <a:pt x="19833" y="16711"/>
                    </a:lnTo>
                    <a:lnTo>
                      <a:pt x="20007" y="16760"/>
                    </a:lnTo>
                    <a:lnTo>
                      <a:pt x="20212" y="16760"/>
                    </a:lnTo>
                    <a:lnTo>
                      <a:pt x="20446" y="16671"/>
                    </a:lnTo>
                    <a:lnTo>
                      <a:pt x="20673" y="16485"/>
                    </a:lnTo>
                    <a:lnTo>
                      <a:pt x="20889" y="16194"/>
                    </a:lnTo>
                    <a:lnTo>
                      <a:pt x="20992" y="16008"/>
                    </a:lnTo>
                    <a:lnTo>
                      <a:pt x="21073" y="15847"/>
                    </a:lnTo>
                    <a:lnTo>
                      <a:pt x="21229" y="15475"/>
                    </a:lnTo>
                    <a:lnTo>
                      <a:pt x="21371" y="15063"/>
                    </a:lnTo>
                    <a:lnTo>
                      <a:pt x="21500" y="14610"/>
                    </a:lnTo>
                    <a:lnTo>
                      <a:pt x="21558" y="14368"/>
                    </a:lnTo>
                    <a:lnTo>
                      <a:pt x="20960" y="13131"/>
                    </a:lnTo>
                    <a:lnTo>
                      <a:pt x="20923" y="13301"/>
                    </a:lnTo>
                    <a:lnTo>
                      <a:pt x="20844" y="13608"/>
                    </a:lnTo>
                    <a:lnTo>
                      <a:pt x="20749" y="13883"/>
                    </a:lnTo>
                    <a:lnTo>
                      <a:pt x="20649" y="14117"/>
                    </a:lnTo>
                    <a:lnTo>
                      <a:pt x="20536" y="14311"/>
                    </a:lnTo>
                    <a:lnTo>
                      <a:pt x="20417" y="14457"/>
                    </a:lnTo>
                    <a:lnTo>
                      <a:pt x="20294" y="14562"/>
                    </a:lnTo>
                    <a:lnTo>
                      <a:pt x="20165" y="14610"/>
                    </a:lnTo>
                    <a:lnTo>
                      <a:pt x="20099" y="14618"/>
                    </a:lnTo>
                    <a:lnTo>
                      <a:pt x="20030" y="14618"/>
                    </a:lnTo>
                    <a:lnTo>
                      <a:pt x="19896" y="14569"/>
                    </a:lnTo>
                    <a:lnTo>
                      <a:pt x="19767" y="14465"/>
                    </a:lnTo>
                    <a:lnTo>
                      <a:pt x="19646" y="14295"/>
                    </a:lnTo>
                    <a:lnTo>
                      <a:pt x="19533" y="14085"/>
                    </a:lnTo>
                    <a:lnTo>
                      <a:pt x="19432" y="13818"/>
                    </a:lnTo>
                    <a:lnTo>
                      <a:pt x="19346" y="13511"/>
                    </a:lnTo>
                    <a:lnTo>
                      <a:pt x="19272" y="13164"/>
                    </a:lnTo>
                    <a:lnTo>
                      <a:pt x="19243" y="12970"/>
                    </a:lnTo>
                    <a:lnTo>
                      <a:pt x="21600" y="9979"/>
                    </a:lnTo>
                    <a:lnTo>
                      <a:pt x="21521" y="9366"/>
                    </a:lnTo>
                    <a:lnTo>
                      <a:pt x="21484" y="9091"/>
                    </a:lnTo>
                    <a:lnTo>
                      <a:pt x="21397" y="8558"/>
                    </a:lnTo>
                    <a:lnTo>
                      <a:pt x="21347" y="8307"/>
                    </a:lnTo>
                    <a:lnTo>
                      <a:pt x="21284" y="8008"/>
                    </a:lnTo>
                    <a:lnTo>
                      <a:pt x="21142" y="7466"/>
                    </a:lnTo>
                    <a:lnTo>
                      <a:pt x="21060" y="7208"/>
                    </a:lnTo>
                    <a:lnTo>
                      <a:pt x="21010" y="7071"/>
                    </a:lnTo>
                    <a:lnTo>
                      <a:pt x="20905" y="6804"/>
                    </a:lnTo>
                    <a:lnTo>
                      <a:pt x="20789" y="6570"/>
                    </a:lnTo>
                    <a:lnTo>
                      <a:pt x="20670" y="6376"/>
                    </a:lnTo>
                    <a:lnTo>
                      <a:pt x="20607" y="6295"/>
                    </a:lnTo>
                    <a:lnTo>
                      <a:pt x="20536" y="6206"/>
                    </a:lnTo>
                    <a:lnTo>
                      <a:pt x="20391" y="6077"/>
                    </a:lnTo>
                    <a:lnTo>
                      <a:pt x="20241" y="5980"/>
                    </a:lnTo>
                    <a:lnTo>
                      <a:pt x="20091" y="5939"/>
                    </a:lnTo>
                    <a:close/>
                    <a:moveTo>
                      <a:pt x="14985" y="5947"/>
                    </a:moveTo>
                    <a:lnTo>
                      <a:pt x="14900" y="5956"/>
                    </a:lnTo>
                    <a:lnTo>
                      <a:pt x="14734" y="6004"/>
                    </a:lnTo>
                    <a:lnTo>
                      <a:pt x="14574" y="6109"/>
                    </a:lnTo>
                    <a:lnTo>
                      <a:pt x="14416" y="6262"/>
                    </a:lnTo>
                    <a:lnTo>
                      <a:pt x="14266" y="6473"/>
                    </a:lnTo>
                    <a:lnTo>
                      <a:pt x="14123" y="6715"/>
                    </a:lnTo>
                    <a:lnTo>
                      <a:pt x="13989" y="7014"/>
                    </a:lnTo>
                    <a:lnTo>
                      <a:pt x="13863" y="7345"/>
                    </a:lnTo>
                    <a:lnTo>
                      <a:pt x="13805" y="7531"/>
                    </a:lnTo>
                    <a:lnTo>
                      <a:pt x="13744" y="7733"/>
                    </a:lnTo>
                    <a:lnTo>
                      <a:pt x="13634" y="8146"/>
                    </a:lnTo>
                    <a:lnTo>
                      <a:pt x="13539" y="8590"/>
                    </a:lnTo>
                    <a:lnTo>
                      <a:pt x="13457" y="9058"/>
                    </a:lnTo>
                    <a:lnTo>
                      <a:pt x="13391" y="9543"/>
                    </a:lnTo>
                    <a:lnTo>
                      <a:pt x="13344" y="10053"/>
                    </a:lnTo>
                    <a:lnTo>
                      <a:pt x="13312" y="10578"/>
                    </a:lnTo>
                    <a:lnTo>
                      <a:pt x="13299" y="11103"/>
                    </a:lnTo>
                    <a:lnTo>
                      <a:pt x="13299" y="11644"/>
                    </a:lnTo>
                    <a:lnTo>
                      <a:pt x="13312" y="12170"/>
                    </a:lnTo>
                    <a:lnTo>
                      <a:pt x="13347" y="12695"/>
                    </a:lnTo>
                    <a:lnTo>
                      <a:pt x="13394" y="13196"/>
                    </a:lnTo>
                    <a:lnTo>
                      <a:pt x="13457" y="13681"/>
                    </a:lnTo>
                    <a:lnTo>
                      <a:pt x="13539" y="14149"/>
                    </a:lnTo>
                    <a:lnTo>
                      <a:pt x="13634" y="14586"/>
                    </a:lnTo>
                    <a:lnTo>
                      <a:pt x="13744" y="14990"/>
                    </a:lnTo>
                    <a:lnTo>
                      <a:pt x="13805" y="15184"/>
                    </a:lnTo>
                    <a:lnTo>
                      <a:pt x="13863" y="15370"/>
                    </a:lnTo>
                    <a:lnTo>
                      <a:pt x="13989" y="15701"/>
                    </a:lnTo>
                    <a:lnTo>
                      <a:pt x="14123" y="16000"/>
                    </a:lnTo>
                    <a:lnTo>
                      <a:pt x="14268" y="16242"/>
                    </a:lnTo>
                    <a:lnTo>
                      <a:pt x="14418" y="16445"/>
                    </a:lnTo>
                    <a:lnTo>
                      <a:pt x="14574" y="16598"/>
                    </a:lnTo>
                    <a:lnTo>
                      <a:pt x="14734" y="16703"/>
                    </a:lnTo>
                    <a:lnTo>
                      <a:pt x="14900" y="16751"/>
                    </a:lnTo>
                    <a:lnTo>
                      <a:pt x="14985" y="16760"/>
                    </a:lnTo>
                    <a:lnTo>
                      <a:pt x="15058" y="16751"/>
                    </a:lnTo>
                    <a:lnTo>
                      <a:pt x="15198" y="16720"/>
                    </a:lnTo>
                    <a:lnTo>
                      <a:pt x="15332" y="16639"/>
                    </a:lnTo>
                    <a:lnTo>
                      <a:pt x="15456" y="16525"/>
                    </a:lnTo>
                    <a:lnTo>
                      <a:pt x="15572" y="16372"/>
                    </a:lnTo>
                    <a:lnTo>
                      <a:pt x="15680" y="16178"/>
                    </a:lnTo>
                    <a:lnTo>
                      <a:pt x="15777" y="15944"/>
                    </a:lnTo>
                    <a:lnTo>
                      <a:pt x="15867" y="15677"/>
                    </a:lnTo>
                    <a:lnTo>
                      <a:pt x="15909" y="15523"/>
                    </a:lnTo>
                    <a:lnTo>
                      <a:pt x="15935" y="15523"/>
                    </a:lnTo>
                    <a:lnTo>
                      <a:pt x="15935" y="16299"/>
                    </a:lnTo>
                    <a:lnTo>
                      <a:pt x="15933" y="16679"/>
                    </a:lnTo>
                    <a:lnTo>
                      <a:pt x="15901" y="17358"/>
                    </a:lnTo>
                    <a:lnTo>
                      <a:pt x="15841" y="17947"/>
                    </a:lnTo>
                    <a:lnTo>
                      <a:pt x="15746" y="18441"/>
                    </a:lnTo>
                    <a:lnTo>
                      <a:pt x="15685" y="18659"/>
                    </a:lnTo>
                    <a:lnTo>
                      <a:pt x="15614" y="18861"/>
                    </a:lnTo>
                    <a:lnTo>
                      <a:pt x="15456" y="19176"/>
                    </a:lnTo>
                    <a:lnTo>
                      <a:pt x="15279" y="19386"/>
                    </a:lnTo>
                    <a:lnTo>
                      <a:pt x="15093" y="19483"/>
                    </a:lnTo>
                    <a:lnTo>
                      <a:pt x="14998" y="19475"/>
                    </a:lnTo>
                    <a:lnTo>
                      <a:pt x="14921" y="19475"/>
                    </a:lnTo>
                    <a:lnTo>
                      <a:pt x="14777" y="19402"/>
                    </a:lnTo>
                    <a:lnTo>
                      <a:pt x="14634" y="19256"/>
                    </a:lnTo>
                    <a:lnTo>
                      <a:pt x="14505" y="19039"/>
                    </a:lnTo>
                    <a:lnTo>
                      <a:pt x="14445" y="18901"/>
                    </a:lnTo>
                    <a:lnTo>
                      <a:pt x="14389" y="18756"/>
                    </a:lnTo>
                    <a:lnTo>
                      <a:pt x="14295" y="18449"/>
                    </a:lnTo>
                    <a:lnTo>
                      <a:pt x="14210" y="18109"/>
                    </a:lnTo>
                    <a:lnTo>
                      <a:pt x="14139" y="17738"/>
                    </a:lnTo>
                    <a:lnTo>
                      <a:pt x="14113" y="17543"/>
                    </a:lnTo>
                    <a:lnTo>
                      <a:pt x="13436" y="18400"/>
                    </a:lnTo>
                    <a:lnTo>
                      <a:pt x="13486" y="18731"/>
                    </a:lnTo>
                    <a:lnTo>
                      <a:pt x="13607" y="19354"/>
                    </a:lnTo>
                    <a:lnTo>
                      <a:pt x="13750" y="19911"/>
                    </a:lnTo>
                    <a:lnTo>
                      <a:pt x="13918" y="20412"/>
                    </a:lnTo>
                    <a:lnTo>
                      <a:pt x="14010" y="20638"/>
                    </a:lnTo>
                    <a:lnTo>
                      <a:pt x="14118" y="20873"/>
                    </a:lnTo>
                    <a:lnTo>
                      <a:pt x="14353" y="21244"/>
                    </a:lnTo>
                    <a:lnTo>
                      <a:pt x="14603" y="21487"/>
                    </a:lnTo>
                    <a:lnTo>
                      <a:pt x="14863" y="21600"/>
                    </a:lnTo>
                    <a:lnTo>
                      <a:pt x="15079" y="21600"/>
                    </a:lnTo>
                    <a:lnTo>
                      <a:pt x="15245" y="21568"/>
                    </a:lnTo>
                    <a:lnTo>
                      <a:pt x="15409" y="21487"/>
                    </a:lnTo>
                    <a:lnTo>
                      <a:pt x="15567" y="21358"/>
                    </a:lnTo>
                    <a:lnTo>
                      <a:pt x="15719" y="21172"/>
                    </a:lnTo>
                    <a:lnTo>
                      <a:pt x="15867" y="20954"/>
                    </a:lnTo>
                    <a:lnTo>
                      <a:pt x="16006" y="20679"/>
                    </a:lnTo>
                    <a:lnTo>
                      <a:pt x="16138" y="20363"/>
                    </a:lnTo>
                    <a:lnTo>
                      <a:pt x="16199" y="20194"/>
                    </a:lnTo>
                    <a:lnTo>
                      <a:pt x="16257" y="20016"/>
                    </a:lnTo>
                    <a:lnTo>
                      <a:pt x="16359" y="19620"/>
                    </a:lnTo>
                    <a:lnTo>
                      <a:pt x="16446" y="19184"/>
                    </a:lnTo>
                    <a:lnTo>
                      <a:pt x="16520" y="18699"/>
                    </a:lnTo>
                    <a:lnTo>
                      <a:pt x="16580" y="18166"/>
                    </a:lnTo>
                    <a:lnTo>
                      <a:pt x="16623" y="17600"/>
                    </a:lnTo>
                    <a:lnTo>
                      <a:pt x="16654" y="16978"/>
                    </a:lnTo>
                    <a:lnTo>
                      <a:pt x="16667" y="16315"/>
                    </a:lnTo>
                    <a:lnTo>
                      <a:pt x="16670" y="15968"/>
                    </a:lnTo>
                    <a:lnTo>
                      <a:pt x="16670" y="6270"/>
                    </a:lnTo>
                    <a:lnTo>
                      <a:pt x="15935" y="6270"/>
                    </a:lnTo>
                    <a:lnTo>
                      <a:pt x="15935" y="7151"/>
                    </a:lnTo>
                    <a:lnTo>
                      <a:pt x="15909" y="7151"/>
                    </a:lnTo>
                    <a:lnTo>
                      <a:pt x="15869" y="7014"/>
                    </a:lnTo>
                    <a:lnTo>
                      <a:pt x="15783" y="6764"/>
                    </a:lnTo>
                    <a:lnTo>
                      <a:pt x="15685" y="6545"/>
                    </a:lnTo>
                    <a:lnTo>
                      <a:pt x="15582" y="6367"/>
                    </a:lnTo>
                    <a:lnTo>
                      <a:pt x="15527" y="6295"/>
                    </a:lnTo>
                    <a:lnTo>
                      <a:pt x="15461" y="6206"/>
                    </a:lnTo>
                    <a:lnTo>
                      <a:pt x="15330" y="6077"/>
                    </a:lnTo>
                    <a:lnTo>
                      <a:pt x="15193" y="5988"/>
                    </a:lnTo>
                    <a:lnTo>
                      <a:pt x="15053" y="5947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30475" lIns="30475" spcFirstLastPara="1" rIns="30475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31" name="Google Shape;1631;p100"/>
              <p:cNvGrpSpPr/>
              <p:nvPr/>
            </p:nvGrpSpPr>
            <p:grpSpPr>
              <a:xfrm>
                <a:off x="785828" y="16079"/>
                <a:ext cx="563466" cy="169134"/>
                <a:chOff x="7" y="7"/>
                <a:chExt cx="563466" cy="169134"/>
              </a:xfrm>
            </p:grpSpPr>
            <p:sp>
              <p:nvSpPr>
                <p:cNvPr id="1632" name="Google Shape;1632;p100"/>
                <p:cNvSpPr/>
                <p:nvPr/>
              </p:nvSpPr>
              <p:spPr>
                <a:xfrm>
                  <a:off x="7" y="7"/>
                  <a:ext cx="148230" cy="169128"/>
                </a:xfrm>
                <a:custGeom>
                  <a:rect b="b" l="l" r="r" t="t"/>
                  <a:pathLst>
                    <a:path extrusionOk="0" h="21600" w="21600">
                      <a:moveTo>
                        <a:pt x="11763" y="0"/>
                      </a:moveTo>
                      <a:lnTo>
                        <a:pt x="11138" y="23"/>
                      </a:lnTo>
                      <a:lnTo>
                        <a:pt x="9928" y="148"/>
                      </a:lnTo>
                      <a:lnTo>
                        <a:pt x="8757" y="388"/>
                      </a:lnTo>
                      <a:lnTo>
                        <a:pt x="7625" y="718"/>
                      </a:lnTo>
                      <a:lnTo>
                        <a:pt x="6558" y="1141"/>
                      </a:lnTo>
                      <a:lnTo>
                        <a:pt x="5556" y="1642"/>
                      </a:lnTo>
                      <a:lnTo>
                        <a:pt x="4606" y="2236"/>
                      </a:lnTo>
                      <a:lnTo>
                        <a:pt x="3734" y="2896"/>
                      </a:lnTo>
                      <a:lnTo>
                        <a:pt x="2941" y="3626"/>
                      </a:lnTo>
                      <a:lnTo>
                        <a:pt x="2225" y="4425"/>
                      </a:lnTo>
                      <a:lnTo>
                        <a:pt x="1587" y="5281"/>
                      </a:lnTo>
                      <a:lnTo>
                        <a:pt x="1067" y="6192"/>
                      </a:lnTo>
                      <a:lnTo>
                        <a:pt x="624" y="7150"/>
                      </a:lnTo>
                      <a:lnTo>
                        <a:pt x="299" y="8143"/>
                      </a:lnTo>
                      <a:lnTo>
                        <a:pt x="91" y="9181"/>
                      </a:lnTo>
                      <a:lnTo>
                        <a:pt x="0" y="10241"/>
                      </a:lnTo>
                      <a:lnTo>
                        <a:pt x="0" y="11233"/>
                      </a:lnTo>
                      <a:lnTo>
                        <a:pt x="13" y="11780"/>
                      </a:lnTo>
                      <a:lnTo>
                        <a:pt x="156" y="12842"/>
                      </a:lnTo>
                      <a:lnTo>
                        <a:pt x="416" y="13867"/>
                      </a:lnTo>
                      <a:lnTo>
                        <a:pt x="793" y="14848"/>
                      </a:lnTo>
                      <a:lnTo>
                        <a:pt x="1275" y="15784"/>
                      </a:lnTo>
                      <a:lnTo>
                        <a:pt x="1848" y="16673"/>
                      </a:lnTo>
                      <a:lnTo>
                        <a:pt x="2511" y="17506"/>
                      </a:lnTo>
                      <a:lnTo>
                        <a:pt x="3252" y="18281"/>
                      </a:lnTo>
                      <a:lnTo>
                        <a:pt x="4086" y="18977"/>
                      </a:lnTo>
                      <a:lnTo>
                        <a:pt x="4996" y="19615"/>
                      </a:lnTo>
                      <a:lnTo>
                        <a:pt x="5972" y="20163"/>
                      </a:lnTo>
                      <a:lnTo>
                        <a:pt x="7001" y="20642"/>
                      </a:lnTo>
                      <a:lnTo>
                        <a:pt x="8094" y="21019"/>
                      </a:lnTo>
                      <a:lnTo>
                        <a:pt x="9226" y="21315"/>
                      </a:lnTo>
                      <a:lnTo>
                        <a:pt x="10409" y="21509"/>
                      </a:lnTo>
                      <a:lnTo>
                        <a:pt x="11620" y="21600"/>
                      </a:lnTo>
                      <a:lnTo>
                        <a:pt x="12244" y="21600"/>
                      </a:lnTo>
                      <a:lnTo>
                        <a:pt x="12934" y="21589"/>
                      </a:lnTo>
                      <a:lnTo>
                        <a:pt x="14287" y="21463"/>
                      </a:lnTo>
                      <a:lnTo>
                        <a:pt x="15628" y="21212"/>
                      </a:lnTo>
                      <a:lnTo>
                        <a:pt x="16916" y="20824"/>
                      </a:lnTo>
                      <a:lnTo>
                        <a:pt x="17553" y="20585"/>
                      </a:lnTo>
                      <a:lnTo>
                        <a:pt x="18126" y="20345"/>
                      </a:lnTo>
                      <a:lnTo>
                        <a:pt x="19232" y="19775"/>
                      </a:lnTo>
                      <a:lnTo>
                        <a:pt x="20247" y="19091"/>
                      </a:lnTo>
                      <a:lnTo>
                        <a:pt x="21171" y="18316"/>
                      </a:lnTo>
                      <a:lnTo>
                        <a:pt x="21600" y="17893"/>
                      </a:lnTo>
                      <a:lnTo>
                        <a:pt x="19479" y="16035"/>
                      </a:lnTo>
                      <a:lnTo>
                        <a:pt x="19141" y="16388"/>
                      </a:lnTo>
                      <a:lnTo>
                        <a:pt x="18399" y="17038"/>
                      </a:lnTo>
                      <a:lnTo>
                        <a:pt x="17579" y="17597"/>
                      </a:lnTo>
                      <a:lnTo>
                        <a:pt x="16707" y="18076"/>
                      </a:lnTo>
                      <a:lnTo>
                        <a:pt x="15771" y="18464"/>
                      </a:lnTo>
                      <a:lnTo>
                        <a:pt x="14808" y="18760"/>
                      </a:lnTo>
                      <a:lnTo>
                        <a:pt x="13793" y="18954"/>
                      </a:lnTo>
                      <a:lnTo>
                        <a:pt x="12751" y="19057"/>
                      </a:lnTo>
                      <a:lnTo>
                        <a:pt x="11775" y="19057"/>
                      </a:lnTo>
                      <a:lnTo>
                        <a:pt x="10865" y="18999"/>
                      </a:lnTo>
                      <a:lnTo>
                        <a:pt x="9980" y="18852"/>
                      </a:lnTo>
                      <a:lnTo>
                        <a:pt x="9121" y="18646"/>
                      </a:lnTo>
                      <a:lnTo>
                        <a:pt x="8288" y="18350"/>
                      </a:lnTo>
                      <a:lnTo>
                        <a:pt x="7508" y="17985"/>
                      </a:lnTo>
                      <a:lnTo>
                        <a:pt x="6753" y="17551"/>
                      </a:lnTo>
                      <a:lnTo>
                        <a:pt x="6050" y="17061"/>
                      </a:lnTo>
                      <a:lnTo>
                        <a:pt x="5400" y="16491"/>
                      </a:lnTo>
                      <a:lnTo>
                        <a:pt x="4814" y="15875"/>
                      </a:lnTo>
                      <a:lnTo>
                        <a:pt x="4320" y="15213"/>
                      </a:lnTo>
                      <a:lnTo>
                        <a:pt x="3904" y="14518"/>
                      </a:lnTo>
                      <a:lnTo>
                        <a:pt x="3578" y="13765"/>
                      </a:lnTo>
                      <a:lnTo>
                        <a:pt x="3331" y="12979"/>
                      </a:lnTo>
                      <a:lnTo>
                        <a:pt x="3162" y="12146"/>
                      </a:lnTo>
                      <a:lnTo>
                        <a:pt x="3084" y="11268"/>
                      </a:lnTo>
                      <a:lnTo>
                        <a:pt x="3071" y="10811"/>
                      </a:lnTo>
                      <a:lnTo>
                        <a:pt x="3084" y="10344"/>
                      </a:lnTo>
                      <a:lnTo>
                        <a:pt x="3162" y="9465"/>
                      </a:lnTo>
                      <a:lnTo>
                        <a:pt x="3331" y="8633"/>
                      </a:lnTo>
                      <a:lnTo>
                        <a:pt x="3578" y="7847"/>
                      </a:lnTo>
                      <a:lnTo>
                        <a:pt x="3917" y="7094"/>
                      </a:lnTo>
                      <a:lnTo>
                        <a:pt x="4320" y="6398"/>
                      </a:lnTo>
                      <a:lnTo>
                        <a:pt x="4827" y="5736"/>
                      </a:lnTo>
                      <a:lnTo>
                        <a:pt x="5400" y="5121"/>
                      </a:lnTo>
                      <a:lnTo>
                        <a:pt x="6050" y="4551"/>
                      </a:lnTo>
                      <a:lnTo>
                        <a:pt x="6753" y="4060"/>
                      </a:lnTo>
                      <a:lnTo>
                        <a:pt x="7508" y="3626"/>
                      </a:lnTo>
                      <a:lnTo>
                        <a:pt x="8301" y="3261"/>
                      </a:lnTo>
                      <a:lnTo>
                        <a:pt x="9134" y="2965"/>
                      </a:lnTo>
                      <a:lnTo>
                        <a:pt x="9993" y="2760"/>
                      </a:lnTo>
                      <a:lnTo>
                        <a:pt x="10878" y="2612"/>
                      </a:lnTo>
                      <a:lnTo>
                        <a:pt x="11775" y="2555"/>
                      </a:lnTo>
                      <a:lnTo>
                        <a:pt x="12231" y="2555"/>
                      </a:lnTo>
                      <a:lnTo>
                        <a:pt x="12700" y="2543"/>
                      </a:lnTo>
                      <a:lnTo>
                        <a:pt x="13636" y="2601"/>
                      </a:lnTo>
                      <a:lnTo>
                        <a:pt x="14560" y="2760"/>
                      </a:lnTo>
                      <a:lnTo>
                        <a:pt x="15445" y="3010"/>
                      </a:lnTo>
                      <a:lnTo>
                        <a:pt x="16278" y="3352"/>
                      </a:lnTo>
                      <a:lnTo>
                        <a:pt x="17071" y="3775"/>
                      </a:lnTo>
                      <a:lnTo>
                        <a:pt x="17813" y="4277"/>
                      </a:lnTo>
                      <a:lnTo>
                        <a:pt x="18477" y="4858"/>
                      </a:lnTo>
                      <a:lnTo>
                        <a:pt x="18789" y="5178"/>
                      </a:lnTo>
                      <a:lnTo>
                        <a:pt x="20897" y="3375"/>
                      </a:lnTo>
                      <a:lnTo>
                        <a:pt x="20481" y="2965"/>
                      </a:lnTo>
                      <a:lnTo>
                        <a:pt x="19583" y="2224"/>
                      </a:lnTo>
                      <a:lnTo>
                        <a:pt x="18607" y="1585"/>
                      </a:lnTo>
                      <a:lnTo>
                        <a:pt x="17566" y="1049"/>
                      </a:lnTo>
                      <a:lnTo>
                        <a:pt x="16447" y="616"/>
                      </a:lnTo>
                      <a:lnTo>
                        <a:pt x="15289" y="297"/>
                      </a:lnTo>
                      <a:lnTo>
                        <a:pt x="14092" y="79"/>
                      </a:lnTo>
                      <a:lnTo>
                        <a:pt x="12869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3" name="Google Shape;1633;p100"/>
                <p:cNvSpPr/>
                <p:nvPr/>
              </p:nvSpPr>
              <p:spPr>
                <a:xfrm>
                  <a:off x="166638" y="3577"/>
                  <a:ext cx="20700" cy="162000"/>
                </a:xfrm>
                <a:prstGeom prst="rect">
                  <a:avLst/>
                </a:pr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4" name="Google Shape;1634;p100"/>
                <p:cNvSpPr/>
                <p:nvPr/>
              </p:nvSpPr>
              <p:spPr>
                <a:xfrm>
                  <a:off x="205299" y="51088"/>
                  <a:ext cx="114048" cy="117936"/>
                </a:xfrm>
                <a:custGeom>
                  <a:rect b="b" l="l" r="r" t="t"/>
                  <a:pathLst>
                    <a:path extrusionOk="0" h="21600" w="21600">
                      <a:moveTo>
                        <a:pt x="10352" y="3483"/>
                      </a:moveTo>
                      <a:lnTo>
                        <a:pt x="11620" y="3514"/>
                      </a:lnTo>
                      <a:lnTo>
                        <a:pt x="12872" y="3793"/>
                      </a:lnTo>
                      <a:lnTo>
                        <a:pt x="14057" y="4283"/>
                      </a:lnTo>
                      <a:lnTo>
                        <a:pt x="15139" y="5020"/>
                      </a:lnTo>
                      <a:lnTo>
                        <a:pt x="15612" y="5493"/>
                      </a:lnTo>
                      <a:lnTo>
                        <a:pt x="16121" y="6033"/>
                      </a:lnTo>
                      <a:lnTo>
                        <a:pt x="16932" y="7276"/>
                      </a:lnTo>
                      <a:lnTo>
                        <a:pt x="17456" y="8633"/>
                      </a:lnTo>
                      <a:lnTo>
                        <a:pt x="17693" y="10072"/>
                      </a:lnTo>
                      <a:lnTo>
                        <a:pt x="17693" y="11528"/>
                      </a:lnTo>
                      <a:lnTo>
                        <a:pt x="17456" y="12966"/>
                      </a:lnTo>
                      <a:lnTo>
                        <a:pt x="16915" y="14324"/>
                      </a:lnTo>
                      <a:lnTo>
                        <a:pt x="16121" y="15567"/>
                      </a:lnTo>
                      <a:lnTo>
                        <a:pt x="15612" y="16122"/>
                      </a:lnTo>
                      <a:lnTo>
                        <a:pt x="15477" y="16254"/>
                      </a:lnTo>
                      <a:lnTo>
                        <a:pt x="15342" y="16384"/>
                      </a:lnTo>
                      <a:lnTo>
                        <a:pt x="14835" y="16810"/>
                      </a:lnTo>
                      <a:lnTo>
                        <a:pt x="13702" y="17480"/>
                      </a:lnTo>
                      <a:lnTo>
                        <a:pt x="12501" y="17921"/>
                      </a:lnTo>
                      <a:lnTo>
                        <a:pt x="11233" y="18117"/>
                      </a:lnTo>
                      <a:lnTo>
                        <a:pt x="9963" y="18084"/>
                      </a:lnTo>
                      <a:lnTo>
                        <a:pt x="8728" y="17807"/>
                      </a:lnTo>
                      <a:lnTo>
                        <a:pt x="7545" y="17317"/>
                      </a:lnTo>
                      <a:lnTo>
                        <a:pt x="6462" y="16580"/>
                      </a:lnTo>
                      <a:lnTo>
                        <a:pt x="5972" y="16122"/>
                      </a:lnTo>
                      <a:lnTo>
                        <a:pt x="5481" y="15567"/>
                      </a:lnTo>
                      <a:lnTo>
                        <a:pt x="4687" y="14324"/>
                      </a:lnTo>
                      <a:lnTo>
                        <a:pt x="4145" y="12966"/>
                      </a:lnTo>
                      <a:lnTo>
                        <a:pt x="3908" y="11528"/>
                      </a:lnTo>
                      <a:lnTo>
                        <a:pt x="3908" y="10808"/>
                      </a:lnTo>
                      <a:lnTo>
                        <a:pt x="3891" y="10072"/>
                      </a:lnTo>
                      <a:lnTo>
                        <a:pt x="4145" y="8633"/>
                      </a:lnTo>
                      <a:lnTo>
                        <a:pt x="4669" y="7276"/>
                      </a:lnTo>
                      <a:lnTo>
                        <a:pt x="5464" y="6033"/>
                      </a:lnTo>
                      <a:lnTo>
                        <a:pt x="5972" y="5493"/>
                      </a:lnTo>
                      <a:lnTo>
                        <a:pt x="6107" y="5346"/>
                      </a:lnTo>
                      <a:lnTo>
                        <a:pt x="6259" y="5216"/>
                      </a:lnTo>
                      <a:lnTo>
                        <a:pt x="6766" y="4790"/>
                      </a:lnTo>
                      <a:lnTo>
                        <a:pt x="7883" y="4120"/>
                      </a:lnTo>
                      <a:lnTo>
                        <a:pt x="9100" y="3679"/>
                      </a:lnTo>
                      <a:lnTo>
                        <a:pt x="10352" y="3483"/>
                      </a:lnTo>
                      <a:close/>
                      <a:moveTo>
                        <a:pt x="10285" y="0"/>
                      </a:moveTo>
                      <a:lnTo>
                        <a:pt x="9237" y="98"/>
                      </a:lnTo>
                      <a:lnTo>
                        <a:pt x="8204" y="294"/>
                      </a:lnTo>
                      <a:lnTo>
                        <a:pt x="7190" y="571"/>
                      </a:lnTo>
                      <a:lnTo>
                        <a:pt x="6191" y="964"/>
                      </a:lnTo>
                      <a:lnTo>
                        <a:pt x="5245" y="1438"/>
                      </a:lnTo>
                      <a:lnTo>
                        <a:pt x="4331" y="2027"/>
                      </a:lnTo>
                      <a:lnTo>
                        <a:pt x="3468" y="2697"/>
                      </a:lnTo>
                      <a:lnTo>
                        <a:pt x="3063" y="3074"/>
                      </a:lnTo>
                      <a:lnTo>
                        <a:pt x="2674" y="3466"/>
                      </a:lnTo>
                      <a:lnTo>
                        <a:pt x="1996" y="4316"/>
                      </a:lnTo>
                      <a:lnTo>
                        <a:pt x="1422" y="5216"/>
                      </a:lnTo>
                      <a:lnTo>
                        <a:pt x="930" y="6164"/>
                      </a:lnTo>
                      <a:lnTo>
                        <a:pt x="541" y="7146"/>
                      </a:lnTo>
                      <a:lnTo>
                        <a:pt x="271" y="8159"/>
                      </a:lnTo>
                      <a:lnTo>
                        <a:pt x="85" y="9206"/>
                      </a:lnTo>
                      <a:lnTo>
                        <a:pt x="0" y="10269"/>
                      </a:lnTo>
                      <a:lnTo>
                        <a:pt x="17" y="10808"/>
                      </a:lnTo>
                      <a:lnTo>
                        <a:pt x="0" y="11331"/>
                      </a:lnTo>
                      <a:lnTo>
                        <a:pt x="85" y="12394"/>
                      </a:lnTo>
                      <a:lnTo>
                        <a:pt x="271" y="13441"/>
                      </a:lnTo>
                      <a:lnTo>
                        <a:pt x="558" y="14454"/>
                      </a:lnTo>
                      <a:lnTo>
                        <a:pt x="948" y="15435"/>
                      </a:lnTo>
                      <a:lnTo>
                        <a:pt x="1438" y="16384"/>
                      </a:lnTo>
                      <a:lnTo>
                        <a:pt x="2013" y="17284"/>
                      </a:lnTo>
                      <a:lnTo>
                        <a:pt x="2691" y="18134"/>
                      </a:lnTo>
                      <a:lnTo>
                        <a:pt x="3063" y="18526"/>
                      </a:lnTo>
                      <a:lnTo>
                        <a:pt x="3468" y="18903"/>
                      </a:lnTo>
                      <a:lnTo>
                        <a:pt x="4331" y="19573"/>
                      </a:lnTo>
                      <a:lnTo>
                        <a:pt x="5245" y="20161"/>
                      </a:lnTo>
                      <a:lnTo>
                        <a:pt x="6191" y="20636"/>
                      </a:lnTo>
                      <a:lnTo>
                        <a:pt x="7190" y="21027"/>
                      </a:lnTo>
                      <a:lnTo>
                        <a:pt x="8204" y="21306"/>
                      </a:lnTo>
                      <a:lnTo>
                        <a:pt x="9237" y="21502"/>
                      </a:lnTo>
                      <a:lnTo>
                        <a:pt x="10285" y="21600"/>
                      </a:lnTo>
                      <a:lnTo>
                        <a:pt x="11333" y="21600"/>
                      </a:lnTo>
                      <a:lnTo>
                        <a:pt x="12382" y="21502"/>
                      </a:lnTo>
                      <a:lnTo>
                        <a:pt x="13413" y="21306"/>
                      </a:lnTo>
                      <a:lnTo>
                        <a:pt x="14429" y="21027"/>
                      </a:lnTo>
                      <a:lnTo>
                        <a:pt x="15426" y="20636"/>
                      </a:lnTo>
                      <a:lnTo>
                        <a:pt x="16374" y="20161"/>
                      </a:lnTo>
                      <a:lnTo>
                        <a:pt x="17287" y="19573"/>
                      </a:lnTo>
                      <a:lnTo>
                        <a:pt x="18149" y="18903"/>
                      </a:lnTo>
                      <a:lnTo>
                        <a:pt x="18556" y="18526"/>
                      </a:lnTo>
                      <a:lnTo>
                        <a:pt x="18928" y="18134"/>
                      </a:lnTo>
                      <a:lnTo>
                        <a:pt x="19604" y="17284"/>
                      </a:lnTo>
                      <a:lnTo>
                        <a:pt x="20196" y="16384"/>
                      </a:lnTo>
                      <a:lnTo>
                        <a:pt x="20670" y="15435"/>
                      </a:lnTo>
                      <a:lnTo>
                        <a:pt x="21059" y="14454"/>
                      </a:lnTo>
                      <a:lnTo>
                        <a:pt x="21347" y="13441"/>
                      </a:lnTo>
                      <a:lnTo>
                        <a:pt x="21533" y="12394"/>
                      </a:lnTo>
                      <a:lnTo>
                        <a:pt x="21600" y="11331"/>
                      </a:lnTo>
                      <a:lnTo>
                        <a:pt x="21600" y="10269"/>
                      </a:lnTo>
                      <a:lnTo>
                        <a:pt x="21533" y="9206"/>
                      </a:lnTo>
                      <a:lnTo>
                        <a:pt x="21347" y="8159"/>
                      </a:lnTo>
                      <a:lnTo>
                        <a:pt x="21059" y="7146"/>
                      </a:lnTo>
                      <a:lnTo>
                        <a:pt x="20670" y="6164"/>
                      </a:lnTo>
                      <a:lnTo>
                        <a:pt x="20179" y="5216"/>
                      </a:lnTo>
                      <a:lnTo>
                        <a:pt x="19604" y="4316"/>
                      </a:lnTo>
                      <a:lnTo>
                        <a:pt x="18928" y="3466"/>
                      </a:lnTo>
                      <a:lnTo>
                        <a:pt x="18556" y="3074"/>
                      </a:lnTo>
                      <a:lnTo>
                        <a:pt x="18149" y="2697"/>
                      </a:lnTo>
                      <a:lnTo>
                        <a:pt x="17287" y="2027"/>
                      </a:lnTo>
                      <a:lnTo>
                        <a:pt x="16374" y="1438"/>
                      </a:lnTo>
                      <a:lnTo>
                        <a:pt x="15426" y="964"/>
                      </a:lnTo>
                      <a:lnTo>
                        <a:pt x="14429" y="571"/>
                      </a:lnTo>
                      <a:lnTo>
                        <a:pt x="13413" y="294"/>
                      </a:lnTo>
                      <a:lnTo>
                        <a:pt x="12382" y="98"/>
                      </a:lnTo>
                      <a:lnTo>
                        <a:pt x="11333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5" name="Google Shape;1635;p100"/>
                <p:cNvSpPr/>
                <p:nvPr/>
              </p:nvSpPr>
              <p:spPr>
                <a:xfrm>
                  <a:off x="336126" y="54748"/>
                  <a:ext cx="98226" cy="11431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0" y="12774"/>
                      </a:lnTo>
                      <a:lnTo>
                        <a:pt x="40" y="13771"/>
                      </a:lnTo>
                      <a:lnTo>
                        <a:pt x="353" y="15559"/>
                      </a:lnTo>
                      <a:lnTo>
                        <a:pt x="942" y="17162"/>
                      </a:lnTo>
                      <a:lnTo>
                        <a:pt x="1590" y="18225"/>
                      </a:lnTo>
                      <a:lnTo>
                        <a:pt x="2101" y="18883"/>
                      </a:lnTo>
                      <a:lnTo>
                        <a:pt x="2395" y="19188"/>
                      </a:lnTo>
                      <a:lnTo>
                        <a:pt x="2690" y="19474"/>
                      </a:lnTo>
                      <a:lnTo>
                        <a:pt x="3358" y="20014"/>
                      </a:lnTo>
                      <a:lnTo>
                        <a:pt x="4083" y="20453"/>
                      </a:lnTo>
                      <a:lnTo>
                        <a:pt x="4870" y="20840"/>
                      </a:lnTo>
                      <a:lnTo>
                        <a:pt x="5734" y="21128"/>
                      </a:lnTo>
                      <a:lnTo>
                        <a:pt x="6676" y="21365"/>
                      </a:lnTo>
                      <a:lnTo>
                        <a:pt x="7677" y="21516"/>
                      </a:lnTo>
                      <a:lnTo>
                        <a:pt x="8757" y="21583"/>
                      </a:lnTo>
                      <a:lnTo>
                        <a:pt x="9328" y="21600"/>
                      </a:lnTo>
                      <a:lnTo>
                        <a:pt x="9917" y="21583"/>
                      </a:lnTo>
                      <a:lnTo>
                        <a:pt x="11094" y="21448"/>
                      </a:lnTo>
                      <a:lnTo>
                        <a:pt x="12214" y="21179"/>
                      </a:lnTo>
                      <a:lnTo>
                        <a:pt x="13314" y="20791"/>
                      </a:lnTo>
                      <a:lnTo>
                        <a:pt x="13844" y="20537"/>
                      </a:lnTo>
                      <a:lnTo>
                        <a:pt x="14315" y="20300"/>
                      </a:lnTo>
                      <a:lnTo>
                        <a:pt x="15219" y="19760"/>
                      </a:lnTo>
                      <a:lnTo>
                        <a:pt x="16024" y="19120"/>
                      </a:lnTo>
                      <a:lnTo>
                        <a:pt x="16710" y="18411"/>
                      </a:lnTo>
                      <a:lnTo>
                        <a:pt x="17025" y="18006"/>
                      </a:lnTo>
                      <a:lnTo>
                        <a:pt x="17221" y="18006"/>
                      </a:lnTo>
                      <a:lnTo>
                        <a:pt x="17221" y="20925"/>
                      </a:lnTo>
                      <a:lnTo>
                        <a:pt x="21600" y="20925"/>
                      </a:lnTo>
                      <a:lnTo>
                        <a:pt x="21600" y="0"/>
                      </a:lnTo>
                      <a:lnTo>
                        <a:pt x="17005" y="0"/>
                      </a:lnTo>
                      <a:lnTo>
                        <a:pt x="17005" y="11509"/>
                      </a:lnTo>
                      <a:lnTo>
                        <a:pt x="16985" y="12117"/>
                      </a:lnTo>
                      <a:lnTo>
                        <a:pt x="16769" y="13331"/>
                      </a:lnTo>
                      <a:lnTo>
                        <a:pt x="16318" y="14479"/>
                      </a:lnTo>
                      <a:lnTo>
                        <a:pt x="15631" y="15559"/>
                      </a:lnTo>
                      <a:lnTo>
                        <a:pt x="15219" y="16048"/>
                      </a:lnTo>
                      <a:lnTo>
                        <a:pt x="14787" y="16503"/>
                      </a:lnTo>
                      <a:lnTo>
                        <a:pt x="13746" y="17246"/>
                      </a:lnTo>
                      <a:lnTo>
                        <a:pt x="12547" y="17752"/>
                      </a:lnTo>
                      <a:lnTo>
                        <a:pt x="11251" y="17989"/>
                      </a:lnTo>
                      <a:lnTo>
                        <a:pt x="10565" y="18006"/>
                      </a:lnTo>
                      <a:lnTo>
                        <a:pt x="9838" y="17989"/>
                      </a:lnTo>
                      <a:lnTo>
                        <a:pt x="8522" y="17803"/>
                      </a:lnTo>
                      <a:lnTo>
                        <a:pt x="7403" y="17449"/>
                      </a:lnTo>
                      <a:lnTo>
                        <a:pt x="6460" y="16892"/>
                      </a:lnTo>
                      <a:lnTo>
                        <a:pt x="5695" y="16166"/>
                      </a:lnTo>
                      <a:lnTo>
                        <a:pt x="5144" y="15255"/>
                      </a:lnTo>
                      <a:lnTo>
                        <a:pt x="4751" y="14158"/>
                      </a:lnTo>
                      <a:lnTo>
                        <a:pt x="4575" y="12875"/>
                      </a:lnTo>
                      <a:lnTo>
                        <a:pt x="4555" y="12166"/>
                      </a:lnTo>
                      <a:lnTo>
                        <a:pt x="455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6" name="Google Shape;1636;p100"/>
                <p:cNvSpPr/>
                <p:nvPr/>
              </p:nvSpPr>
              <p:spPr>
                <a:xfrm>
                  <a:off x="452125" y="3577"/>
                  <a:ext cx="111348" cy="165564"/>
                </a:xfrm>
                <a:custGeom>
                  <a:rect b="b" l="l" r="r" t="t"/>
                  <a:pathLst>
                    <a:path extrusionOk="0" h="21600" w="21600">
                      <a:moveTo>
                        <a:pt x="10532" y="8703"/>
                      </a:moveTo>
                      <a:lnTo>
                        <a:pt x="11778" y="8738"/>
                      </a:lnTo>
                      <a:lnTo>
                        <a:pt x="13027" y="8925"/>
                      </a:lnTo>
                      <a:lnTo>
                        <a:pt x="14186" y="9286"/>
                      </a:lnTo>
                      <a:lnTo>
                        <a:pt x="15261" y="9799"/>
                      </a:lnTo>
                      <a:lnTo>
                        <a:pt x="15728" y="10124"/>
                      </a:lnTo>
                      <a:lnTo>
                        <a:pt x="16230" y="10521"/>
                      </a:lnTo>
                      <a:lnTo>
                        <a:pt x="17010" y="11406"/>
                      </a:lnTo>
                      <a:lnTo>
                        <a:pt x="17512" y="12373"/>
                      </a:lnTo>
                      <a:lnTo>
                        <a:pt x="17737" y="13387"/>
                      </a:lnTo>
                      <a:lnTo>
                        <a:pt x="17720" y="13911"/>
                      </a:lnTo>
                      <a:lnTo>
                        <a:pt x="17737" y="14424"/>
                      </a:lnTo>
                      <a:lnTo>
                        <a:pt x="17512" y="15448"/>
                      </a:lnTo>
                      <a:lnTo>
                        <a:pt x="17010" y="16416"/>
                      </a:lnTo>
                      <a:lnTo>
                        <a:pt x="16230" y="17302"/>
                      </a:lnTo>
                      <a:lnTo>
                        <a:pt x="15728" y="17697"/>
                      </a:lnTo>
                      <a:lnTo>
                        <a:pt x="15244" y="18035"/>
                      </a:lnTo>
                      <a:lnTo>
                        <a:pt x="14135" y="18571"/>
                      </a:lnTo>
                      <a:lnTo>
                        <a:pt x="12904" y="18932"/>
                      </a:lnTo>
                      <a:lnTo>
                        <a:pt x="11570" y="19107"/>
                      </a:lnTo>
                      <a:lnTo>
                        <a:pt x="10878" y="19119"/>
                      </a:lnTo>
                      <a:lnTo>
                        <a:pt x="10203" y="19107"/>
                      </a:lnTo>
                      <a:lnTo>
                        <a:pt x="8869" y="18921"/>
                      </a:lnTo>
                      <a:lnTo>
                        <a:pt x="7639" y="18559"/>
                      </a:lnTo>
                      <a:lnTo>
                        <a:pt x="6547" y="18024"/>
                      </a:lnTo>
                      <a:lnTo>
                        <a:pt x="6080" y="17697"/>
                      </a:lnTo>
                      <a:lnTo>
                        <a:pt x="5578" y="17302"/>
                      </a:lnTo>
                      <a:lnTo>
                        <a:pt x="4781" y="16416"/>
                      </a:lnTo>
                      <a:lnTo>
                        <a:pt x="4261" y="15448"/>
                      </a:lnTo>
                      <a:lnTo>
                        <a:pt x="4036" y="14436"/>
                      </a:lnTo>
                      <a:lnTo>
                        <a:pt x="4053" y="13911"/>
                      </a:lnTo>
                      <a:lnTo>
                        <a:pt x="4036" y="13387"/>
                      </a:lnTo>
                      <a:lnTo>
                        <a:pt x="4261" y="12373"/>
                      </a:lnTo>
                      <a:lnTo>
                        <a:pt x="4781" y="11406"/>
                      </a:lnTo>
                      <a:lnTo>
                        <a:pt x="5578" y="10521"/>
                      </a:lnTo>
                      <a:lnTo>
                        <a:pt x="6080" y="10124"/>
                      </a:lnTo>
                      <a:lnTo>
                        <a:pt x="6253" y="9996"/>
                      </a:lnTo>
                      <a:lnTo>
                        <a:pt x="6443" y="9880"/>
                      </a:lnTo>
                      <a:lnTo>
                        <a:pt x="6945" y="9576"/>
                      </a:lnTo>
                      <a:lnTo>
                        <a:pt x="8071" y="9122"/>
                      </a:lnTo>
                      <a:lnTo>
                        <a:pt x="9267" y="8831"/>
                      </a:lnTo>
                      <a:lnTo>
                        <a:pt x="10532" y="8703"/>
                      </a:lnTo>
                      <a:close/>
                      <a:moveTo>
                        <a:pt x="17564" y="0"/>
                      </a:moveTo>
                      <a:lnTo>
                        <a:pt x="17564" y="6676"/>
                      </a:lnTo>
                      <a:lnTo>
                        <a:pt x="17737" y="8680"/>
                      </a:lnTo>
                      <a:lnTo>
                        <a:pt x="17564" y="8680"/>
                      </a:lnTo>
                      <a:lnTo>
                        <a:pt x="17288" y="8400"/>
                      </a:lnTo>
                      <a:lnTo>
                        <a:pt x="16646" y="7888"/>
                      </a:lnTo>
                      <a:lnTo>
                        <a:pt x="15901" y="7445"/>
                      </a:lnTo>
                      <a:lnTo>
                        <a:pt x="15087" y="7061"/>
                      </a:lnTo>
                      <a:lnTo>
                        <a:pt x="14655" y="6909"/>
                      </a:lnTo>
                      <a:lnTo>
                        <a:pt x="14135" y="6734"/>
                      </a:lnTo>
                      <a:lnTo>
                        <a:pt x="13060" y="6454"/>
                      </a:lnTo>
                      <a:lnTo>
                        <a:pt x="11934" y="6280"/>
                      </a:lnTo>
                      <a:lnTo>
                        <a:pt x="10808" y="6187"/>
                      </a:lnTo>
                      <a:lnTo>
                        <a:pt x="10238" y="6187"/>
                      </a:lnTo>
                      <a:lnTo>
                        <a:pt x="9717" y="6199"/>
                      </a:lnTo>
                      <a:lnTo>
                        <a:pt x="8696" y="6268"/>
                      </a:lnTo>
                      <a:lnTo>
                        <a:pt x="7708" y="6420"/>
                      </a:lnTo>
                      <a:lnTo>
                        <a:pt x="6737" y="6629"/>
                      </a:lnTo>
                      <a:lnTo>
                        <a:pt x="5819" y="6909"/>
                      </a:lnTo>
                      <a:lnTo>
                        <a:pt x="4954" y="7258"/>
                      </a:lnTo>
                      <a:lnTo>
                        <a:pt x="4139" y="7666"/>
                      </a:lnTo>
                      <a:lnTo>
                        <a:pt x="3377" y="8144"/>
                      </a:lnTo>
                      <a:lnTo>
                        <a:pt x="3048" y="8400"/>
                      </a:lnTo>
                      <a:lnTo>
                        <a:pt x="2667" y="8692"/>
                      </a:lnTo>
                      <a:lnTo>
                        <a:pt x="1992" y="9298"/>
                      </a:lnTo>
                      <a:lnTo>
                        <a:pt x="1420" y="9927"/>
                      </a:lnTo>
                      <a:lnTo>
                        <a:pt x="935" y="10602"/>
                      </a:lnTo>
                      <a:lnTo>
                        <a:pt x="537" y="11301"/>
                      </a:lnTo>
                      <a:lnTo>
                        <a:pt x="259" y="12024"/>
                      </a:lnTo>
                      <a:lnTo>
                        <a:pt x="68" y="12757"/>
                      </a:lnTo>
                      <a:lnTo>
                        <a:pt x="0" y="13515"/>
                      </a:lnTo>
                      <a:lnTo>
                        <a:pt x="17" y="13899"/>
                      </a:lnTo>
                      <a:lnTo>
                        <a:pt x="0" y="14272"/>
                      </a:lnTo>
                      <a:lnTo>
                        <a:pt x="68" y="15029"/>
                      </a:lnTo>
                      <a:lnTo>
                        <a:pt x="259" y="15763"/>
                      </a:lnTo>
                      <a:lnTo>
                        <a:pt x="537" y="16485"/>
                      </a:lnTo>
                      <a:lnTo>
                        <a:pt x="935" y="17184"/>
                      </a:lnTo>
                      <a:lnTo>
                        <a:pt x="1420" y="17860"/>
                      </a:lnTo>
                      <a:lnTo>
                        <a:pt x="1992" y="18489"/>
                      </a:lnTo>
                      <a:lnTo>
                        <a:pt x="2667" y="19095"/>
                      </a:lnTo>
                      <a:lnTo>
                        <a:pt x="3048" y="19387"/>
                      </a:lnTo>
                      <a:lnTo>
                        <a:pt x="3377" y="19643"/>
                      </a:lnTo>
                      <a:lnTo>
                        <a:pt x="4122" y="20121"/>
                      </a:lnTo>
                      <a:lnTo>
                        <a:pt x="4936" y="20529"/>
                      </a:lnTo>
                      <a:lnTo>
                        <a:pt x="5819" y="20878"/>
                      </a:lnTo>
                      <a:lnTo>
                        <a:pt x="6737" y="21158"/>
                      </a:lnTo>
                      <a:lnTo>
                        <a:pt x="7690" y="21367"/>
                      </a:lnTo>
                      <a:lnTo>
                        <a:pt x="8696" y="21519"/>
                      </a:lnTo>
                      <a:lnTo>
                        <a:pt x="9717" y="21588"/>
                      </a:lnTo>
                      <a:lnTo>
                        <a:pt x="10238" y="21600"/>
                      </a:lnTo>
                      <a:lnTo>
                        <a:pt x="10808" y="21600"/>
                      </a:lnTo>
                      <a:lnTo>
                        <a:pt x="11934" y="21507"/>
                      </a:lnTo>
                      <a:lnTo>
                        <a:pt x="13060" y="21332"/>
                      </a:lnTo>
                      <a:lnTo>
                        <a:pt x="14135" y="21052"/>
                      </a:lnTo>
                      <a:lnTo>
                        <a:pt x="14655" y="20890"/>
                      </a:lnTo>
                      <a:lnTo>
                        <a:pt x="15087" y="20726"/>
                      </a:lnTo>
                      <a:lnTo>
                        <a:pt x="15901" y="20342"/>
                      </a:lnTo>
                      <a:lnTo>
                        <a:pt x="16646" y="19899"/>
                      </a:lnTo>
                      <a:lnTo>
                        <a:pt x="17288" y="19387"/>
                      </a:lnTo>
                      <a:lnTo>
                        <a:pt x="17564" y="19107"/>
                      </a:lnTo>
                      <a:lnTo>
                        <a:pt x="17737" y="19107"/>
                      </a:lnTo>
                      <a:lnTo>
                        <a:pt x="17737" y="21123"/>
                      </a:lnTo>
                      <a:lnTo>
                        <a:pt x="21600" y="21123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30475" lIns="30475" spcFirstLastPara="1" rIns="30475" wrap="square" tIns="30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637" name="Google Shape;1637;p100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Text_2">
  <p:cSld name="Body Text_2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26@3x.png" id="1639" name="Google Shape;163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9925" y="4772116"/>
            <a:ext cx="1145428" cy="1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01"/>
          <p:cNvSpPr txBox="1"/>
          <p:nvPr>
            <p:ph idx="12" type="sldNum"/>
          </p:nvPr>
        </p:nvSpPr>
        <p:spPr>
          <a:xfrm>
            <a:off x="8556783" y="4751967"/>
            <a:ext cx="393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07" Type="http://schemas.openxmlformats.org/officeDocument/2006/relationships/slideLayout" Target="../slideLayouts/slideLayout118.xml"/><Relationship Id="rId106" Type="http://schemas.openxmlformats.org/officeDocument/2006/relationships/slideLayout" Target="../slideLayouts/slideLayout117.xml"/><Relationship Id="rId105" Type="http://schemas.openxmlformats.org/officeDocument/2006/relationships/slideLayout" Target="../slideLayouts/slideLayout116.xml"/><Relationship Id="rId104" Type="http://schemas.openxmlformats.org/officeDocument/2006/relationships/slideLayout" Target="../slideLayouts/slideLayout115.xml"/><Relationship Id="rId109" Type="http://schemas.openxmlformats.org/officeDocument/2006/relationships/slideLayout" Target="../slideLayouts/slideLayout120.xml"/><Relationship Id="rId108" Type="http://schemas.openxmlformats.org/officeDocument/2006/relationships/slideLayout" Target="../slideLayouts/slideLayout119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103" Type="http://schemas.openxmlformats.org/officeDocument/2006/relationships/slideLayout" Target="../slideLayouts/slideLayout114.xml"/><Relationship Id="rId102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2.xml"/><Relationship Id="rId10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95" Type="http://schemas.openxmlformats.org/officeDocument/2006/relationships/slideLayout" Target="../slideLayouts/slideLayout106.xml"/><Relationship Id="rId94" Type="http://schemas.openxmlformats.org/officeDocument/2006/relationships/slideLayout" Target="../slideLayouts/slideLayout105.xml"/><Relationship Id="rId97" Type="http://schemas.openxmlformats.org/officeDocument/2006/relationships/slideLayout" Target="../slideLayouts/slideLayout108.xml"/><Relationship Id="rId9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22.xml"/><Relationship Id="rId9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21.xml"/><Relationship Id="rId9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91" Type="http://schemas.openxmlformats.org/officeDocument/2006/relationships/slideLayout" Target="../slideLayouts/slideLayout102.xml"/><Relationship Id="rId90" Type="http://schemas.openxmlformats.org/officeDocument/2006/relationships/slideLayout" Target="../slideLayouts/slideLayout101.xml"/><Relationship Id="rId93" Type="http://schemas.openxmlformats.org/officeDocument/2006/relationships/slideLayout" Target="../slideLayouts/slideLayout104.xml"/><Relationship Id="rId92" Type="http://schemas.openxmlformats.org/officeDocument/2006/relationships/slideLayout" Target="../slideLayouts/slideLayout103.xml"/><Relationship Id="rId116" Type="http://schemas.openxmlformats.org/officeDocument/2006/relationships/theme" Target="../theme/theme1.xml"/><Relationship Id="rId11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26.xml"/><Relationship Id="rId110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14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29.xml"/><Relationship Id="rId113" Type="http://schemas.openxmlformats.org/officeDocument/2006/relationships/slideLayout" Target="../slideLayouts/slideLayout124.xml"/><Relationship Id="rId112" Type="http://schemas.openxmlformats.org/officeDocument/2006/relationships/slideLayout" Target="../slideLayouts/slideLayout123.xml"/><Relationship Id="rId111" Type="http://schemas.openxmlformats.org/officeDocument/2006/relationships/slideLayout" Target="../slideLayouts/slideLayout122.xml"/><Relationship Id="rId84" Type="http://schemas.openxmlformats.org/officeDocument/2006/relationships/slideLayout" Target="../slideLayouts/slideLayout95.xml"/><Relationship Id="rId83" Type="http://schemas.openxmlformats.org/officeDocument/2006/relationships/slideLayout" Target="../slideLayouts/slideLayout94.xml"/><Relationship Id="rId86" Type="http://schemas.openxmlformats.org/officeDocument/2006/relationships/slideLayout" Target="../slideLayouts/slideLayout97.xml"/><Relationship Id="rId85" Type="http://schemas.openxmlformats.org/officeDocument/2006/relationships/slideLayout" Target="../slideLayouts/slideLayout96.xml"/><Relationship Id="rId88" Type="http://schemas.openxmlformats.org/officeDocument/2006/relationships/slideLayout" Target="../slideLayouts/slideLayout99.xml"/><Relationship Id="rId87" Type="http://schemas.openxmlformats.org/officeDocument/2006/relationships/slideLayout" Target="../slideLayouts/slideLayout98.xml"/><Relationship Id="rId89" Type="http://schemas.openxmlformats.org/officeDocument/2006/relationships/slideLayout" Target="../slideLayouts/slideLayout100.xml"/><Relationship Id="rId80" Type="http://schemas.openxmlformats.org/officeDocument/2006/relationships/slideLayout" Target="../slideLayouts/slideLayout91.xml"/><Relationship Id="rId82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75" Type="http://schemas.openxmlformats.org/officeDocument/2006/relationships/slideLayout" Target="../slideLayouts/slideLayout86.xml"/><Relationship Id="rId74" Type="http://schemas.openxmlformats.org/officeDocument/2006/relationships/slideLayout" Target="../slideLayouts/slideLayout85.xml"/><Relationship Id="rId77" Type="http://schemas.openxmlformats.org/officeDocument/2006/relationships/slideLayout" Target="../slideLayouts/slideLayout88.xml"/><Relationship Id="rId76" Type="http://schemas.openxmlformats.org/officeDocument/2006/relationships/slideLayout" Target="../slideLayouts/slideLayout87.xml"/><Relationship Id="rId79" Type="http://schemas.openxmlformats.org/officeDocument/2006/relationships/slideLayout" Target="../slideLayouts/slideLayout90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66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76.xml"/><Relationship Id="rId68" Type="http://schemas.openxmlformats.org/officeDocument/2006/relationships/slideLayout" Target="../slideLayouts/slideLayout79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6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66.xml"/><Relationship Id="rId54" Type="http://schemas.openxmlformats.org/officeDocument/2006/relationships/slideLayout" Target="../slideLayouts/slideLayout65.xml"/><Relationship Id="rId57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47.xml"/><Relationship Id="rId24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49.xml"/><Relationship Id="rId25" Type="http://schemas.openxmlformats.org/officeDocument/2006/relationships/theme" Target="../theme/theme2.xml"/><Relationship Id="rId11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57199" y="71116"/>
            <a:ext cx="8229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199" y="1201278"/>
            <a:ext cx="8229600" cy="3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419599" y="4625755"/>
            <a:ext cx="2133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  <p:sldLayoutId id="2147483739" r:id="rId81"/>
    <p:sldLayoutId id="2147483740" r:id="rId82"/>
    <p:sldLayoutId id="2147483741" r:id="rId83"/>
    <p:sldLayoutId id="2147483742" r:id="rId84"/>
    <p:sldLayoutId id="2147483743" r:id="rId85"/>
    <p:sldLayoutId id="2147483744" r:id="rId86"/>
    <p:sldLayoutId id="2147483745" r:id="rId87"/>
    <p:sldLayoutId id="2147483746" r:id="rId88"/>
    <p:sldLayoutId id="2147483747" r:id="rId89"/>
    <p:sldLayoutId id="2147483748" r:id="rId90"/>
    <p:sldLayoutId id="2147483749" r:id="rId91"/>
    <p:sldLayoutId id="2147483750" r:id="rId92"/>
    <p:sldLayoutId id="2147483751" r:id="rId93"/>
    <p:sldLayoutId id="2147483752" r:id="rId94"/>
    <p:sldLayoutId id="2147483753" r:id="rId95"/>
    <p:sldLayoutId id="2147483754" r:id="rId96"/>
    <p:sldLayoutId id="2147483755" r:id="rId97"/>
    <p:sldLayoutId id="2147483756" r:id="rId98"/>
    <p:sldLayoutId id="2147483757" r:id="rId99"/>
    <p:sldLayoutId id="2147483758" r:id="rId100"/>
    <p:sldLayoutId id="2147483759" r:id="rId101"/>
    <p:sldLayoutId id="2147483760" r:id="rId102"/>
    <p:sldLayoutId id="2147483761" r:id="rId103"/>
    <p:sldLayoutId id="2147483762" r:id="rId104"/>
    <p:sldLayoutId id="2147483763" r:id="rId105"/>
    <p:sldLayoutId id="2147483764" r:id="rId106"/>
    <p:sldLayoutId id="2147483765" r:id="rId107"/>
    <p:sldLayoutId id="2147483766" r:id="rId108"/>
    <p:sldLayoutId id="2147483767" r:id="rId109"/>
    <p:sldLayoutId id="2147483768" r:id="rId110"/>
    <p:sldLayoutId id="2147483769" r:id="rId111"/>
    <p:sldLayoutId id="2147483770" r:id="rId112"/>
    <p:sldLayoutId id="2147483771" r:id="rId113"/>
    <p:sldLayoutId id="2147483772" r:id="rId114"/>
    <p:sldLayoutId id="2147483773" r:id="rId1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29"/>
          <p:cNvSpPr txBox="1"/>
          <p:nvPr>
            <p:ph type="title"/>
          </p:nvPr>
        </p:nvSpPr>
        <p:spPr>
          <a:xfrm>
            <a:off x="761950" y="4571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73" name="Google Shape;1873;p129"/>
          <p:cNvSpPr txBox="1"/>
          <p:nvPr>
            <p:ph idx="1" type="body"/>
          </p:nvPr>
        </p:nvSpPr>
        <p:spPr>
          <a:xfrm>
            <a:off x="761825" y="1161825"/>
            <a:ext cx="5080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28600" wrap="square" tIns="0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10">
          <p15:clr>
            <a:srgbClr val="F06B4A"/>
          </p15:clr>
        </p15:guide>
        <p15:guide id="2" orient="horz" pos="732">
          <p15:clr>
            <a:srgbClr val="F06B4A"/>
          </p15:clr>
        </p15:guide>
        <p15:guide id="3" orient="horz" pos="954">
          <p15:clr>
            <a:srgbClr val="F06B4A"/>
          </p15:clr>
        </p15:guide>
        <p15:guide id="4" orient="horz" pos="1176">
          <p15:clr>
            <a:srgbClr val="F06B4A"/>
          </p15:clr>
        </p15:guide>
        <p15:guide id="5" orient="horz" pos="1398">
          <p15:clr>
            <a:srgbClr val="F06B4A"/>
          </p15:clr>
        </p15:guide>
        <p15:guide id="6" orient="horz" pos="1620">
          <p15:clr>
            <a:srgbClr val="F06B4A"/>
          </p15:clr>
        </p15:guide>
        <p15:guide id="7" orient="horz" pos="1842">
          <p15:clr>
            <a:srgbClr val="F06B4A"/>
          </p15:clr>
        </p15:guide>
        <p15:guide id="8" orient="horz" pos="2064">
          <p15:clr>
            <a:srgbClr val="F06B4A"/>
          </p15:clr>
        </p15:guide>
        <p15:guide id="9" orient="horz" pos="2286">
          <p15:clr>
            <a:srgbClr val="F06B4A"/>
          </p15:clr>
        </p15:guide>
        <p15:guide id="10" orient="horz" pos="2508">
          <p15:clr>
            <a:srgbClr val="F06B4A"/>
          </p15:clr>
        </p15:guide>
        <p15:guide id="11" orient="horz" pos="2730">
          <p15:clr>
            <a:srgbClr val="F06B4A"/>
          </p15:clr>
        </p15:guide>
        <p15:guide id="12" orient="horz" pos="2952">
          <p15:clr>
            <a:srgbClr val="F06B4A"/>
          </p15:clr>
        </p15:guide>
        <p15:guide id="13" orient="horz" pos="288">
          <p15:clr>
            <a:srgbClr val="F06B4A"/>
          </p15:clr>
        </p15:guide>
        <p15:guide id="14" pos="480">
          <p15:clr>
            <a:srgbClr val="F06B4A"/>
          </p15:clr>
        </p15:guide>
        <p15:guide id="15" pos="880">
          <p15:clr>
            <a:srgbClr val="F06B4A"/>
          </p15:clr>
        </p15:guide>
        <p15:guide id="16" pos="1280">
          <p15:clr>
            <a:srgbClr val="F06B4A"/>
          </p15:clr>
        </p15:guide>
        <p15:guide id="17" pos="1680">
          <p15:clr>
            <a:srgbClr val="F06B4A"/>
          </p15:clr>
        </p15:guide>
        <p15:guide id="18" pos="2080">
          <p15:clr>
            <a:srgbClr val="F06B4A"/>
          </p15:clr>
        </p15:guide>
        <p15:guide id="19" pos="2480">
          <p15:clr>
            <a:srgbClr val="F06B4A"/>
          </p15:clr>
        </p15:guide>
        <p15:guide id="20" pos="2880">
          <p15:clr>
            <a:srgbClr val="F06B4A"/>
          </p15:clr>
        </p15:guide>
        <p15:guide id="21" pos="3280">
          <p15:clr>
            <a:srgbClr val="F06B4A"/>
          </p15:clr>
        </p15:guide>
        <p15:guide id="22" pos="3680">
          <p15:clr>
            <a:srgbClr val="F06B4A"/>
          </p15:clr>
        </p15:guide>
        <p15:guide id="23" pos="4080">
          <p15:clr>
            <a:srgbClr val="F06B4A"/>
          </p15:clr>
        </p15:guide>
        <p15:guide id="24" pos="4480">
          <p15:clr>
            <a:srgbClr val="F06B4A"/>
          </p15:clr>
        </p15:guide>
        <p15:guide id="25" pos="4880">
          <p15:clr>
            <a:srgbClr val="F06B4A"/>
          </p15:clr>
        </p15:guide>
        <p15:guide id="26" pos="528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hyperlink" Target="http://bit.ly/CareerReadinessOvervie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hyperlink" Target="http://g.co/edu/cloudread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gartner.com/newsroom/id/3384720" TargetMode="External"/><Relationship Id="rId4" Type="http://schemas.openxmlformats.org/officeDocument/2006/relationships/hyperlink" Target="https://www.capgemini.com/gb-en/news/business-demands-for-agility-and-innovation-prompt-rise-of-cloud-native-application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loud.google.com/customers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154"/>
          <p:cNvSpPr txBox="1"/>
          <p:nvPr>
            <p:ph type="title"/>
          </p:nvPr>
        </p:nvSpPr>
        <p:spPr>
          <a:xfrm>
            <a:off x="761949" y="2066758"/>
            <a:ext cx="51411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000"/>
              <a:buFont typeface="Arial"/>
              <a:buNone/>
            </a:pPr>
            <a:r>
              <a:rPr b="1" lang="en" sz="4000">
                <a:latin typeface="Google Sans"/>
                <a:ea typeface="Google Sans"/>
                <a:cs typeface="Google Sans"/>
                <a:sym typeface="Google Sans"/>
              </a:rPr>
              <a:t>Kickstarting your Career in the Cloud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descr="Image" id="2309" name="Google Shape;2309;p154"/>
          <p:cNvPicPr preferRelativeResize="0"/>
          <p:nvPr/>
        </p:nvPicPr>
        <p:blipFill rotWithShape="1">
          <a:blip r:embed="rId3">
            <a:alphaModFix/>
          </a:blip>
          <a:srcRect b="0" l="49092" r="8509" t="0"/>
          <a:stretch/>
        </p:blipFill>
        <p:spPr>
          <a:xfrm>
            <a:off x="6234586" y="-1"/>
            <a:ext cx="291010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54"/>
          <p:cNvSpPr txBox="1"/>
          <p:nvPr/>
        </p:nvSpPr>
        <p:spPr>
          <a:xfrm>
            <a:off x="914400" y="3492500"/>
            <a:ext cx="43941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bit.ly/CareerReadinessOverview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63"/>
          <p:cNvSpPr txBox="1"/>
          <p:nvPr>
            <p:ph type="title"/>
          </p:nvPr>
        </p:nvSpPr>
        <p:spPr>
          <a:xfrm>
            <a:off x="761950" y="125700"/>
            <a:ext cx="7778700" cy="59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Build your cloud muscle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96" name="Google Shape;2396;p163"/>
          <p:cNvSpPr/>
          <p:nvPr/>
        </p:nvSpPr>
        <p:spPr>
          <a:xfrm>
            <a:off x="849275" y="940550"/>
            <a:ext cx="2709000" cy="777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Cloud Study Jams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97" name="Google Shape;2397;p163"/>
          <p:cNvSpPr/>
          <p:nvPr/>
        </p:nvSpPr>
        <p:spPr>
          <a:xfrm>
            <a:off x="3786975" y="931225"/>
            <a:ext cx="2344500" cy="7776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Career Readiness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98" name="Google Shape;2398;p163"/>
          <p:cNvSpPr txBox="1"/>
          <p:nvPr/>
        </p:nvSpPr>
        <p:spPr>
          <a:xfrm>
            <a:off x="3921200" y="1922275"/>
            <a:ext cx="25479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Deep dive with in-depth training on Coursera and Qwiklabs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99" name="Google Shape;2399;p163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3921188" y="2725975"/>
            <a:ext cx="2721825" cy="21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0900" y="3387277"/>
            <a:ext cx="1077302" cy="10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1" name="Google Shape;2401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155" y="2725974"/>
            <a:ext cx="1689866" cy="17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163"/>
          <p:cNvSpPr/>
          <p:nvPr/>
        </p:nvSpPr>
        <p:spPr>
          <a:xfrm>
            <a:off x="761950" y="859275"/>
            <a:ext cx="2828700" cy="3703200"/>
          </a:xfrm>
          <a:prstGeom prst="rect">
            <a:avLst/>
          </a:prstGeom>
          <a:solidFill>
            <a:srgbClr val="FFFFFF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164"/>
          <p:cNvSpPr txBox="1"/>
          <p:nvPr>
            <p:ph type="title"/>
          </p:nvPr>
        </p:nvSpPr>
        <p:spPr>
          <a:xfrm>
            <a:off x="761950" y="352225"/>
            <a:ext cx="3174900" cy="14097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Readiness: Associate Cloud Engineer Track</a:t>
            </a:r>
            <a:endParaRPr/>
          </a:p>
        </p:txBody>
      </p:sp>
      <p:cxnSp>
        <p:nvCxnSpPr>
          <p:cNvPr id="2408" name="Google Shape;2408;p164"/>
          <p:cNvCxnSpPr/>
          <p:nvPr/>
        </p:nvCxnSpPr>
        <p:spPr>
          <a:xfrm>
            <a:off x="4572000" y="0"/>
            <a:ext cx="0" cy="4550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9" name="Google Shape;2409;p164"/>
          <p:cNvSpPr txBox="1"/>
          <p:nvPr/>
        </p:nvSpPr>
        <p:spPr>
          <a:xfrm>
            <a:off x="4824300" y="452625"/>
            <a:ext cx="28779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On-demand</a:t>
            </a:r>
            <a:endParaRPr b="1" sz="10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Get free access to </a:t>
            </a: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“Architecting with Google Cloud Platform” specialization 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on-demand on Coursera.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(100% discount: 6 courses)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10" name="Google Shape;2410;p164"/>
          <p:cNvSpPr txBox="1"/>
          <p:nvPr/>
        </p:nvSpPr>
        <p:spPr>
          <a:xfrm>
            <a:off x="4824300" y="1802864"/>
            <a:ext cx="26430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Self-paced labs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Get free access to </a:t>
            </a: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“Cloud Engineering Quest” 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and additional</a:t>
            </a: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self-paced labs on Qwiklabs.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(100% discount: 10+ labs)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11" name="Google Shape;2411;p164"/>
          <p:cNvSpPr txBox="1"/>
          <p:nvPr/>
        </p:nvSpPr>
        <p:spPr>
          <a:xfrm>
            <a:off x="4824300" y="3188539"/>
            <a:ext cx="2770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Certified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Prepare to take the exam and earn your </a:t>
            </a: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Associate Cloud Engineer Certification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(100% discount for faculty, 50% discount for students per adherence to timelines and other criteria)</a:t>
            </a:r>
            <a:endParaRPr sz="1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12" name="Google Shape;2412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637" y="1014056"/>
            <a:ext cx="879576" cy="20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637" y="1938047"/>
            <a:ext cx="879575" cy="81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4" name="Google Shape;2414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6662" y="3476716"/>
            <a:ext cx="757525" cy="760434"/>
          </a:xfrm>
          <a:prstGeom prst="rect">
            <a:avLst/>
          </a:prstGeom>
          <a:noFill/>
          <a:ln>
            <a:noFill/>
          </a:ln>
        </p:spPr>
      </p:pic>
      <p:sp>
        <p:nvSpPr>
          <p:cNvPr id="2415" name="Google Shape;2415;p164"/>
          <p:cNvSpPr/>
          <p:nvPr/>
        </p:nvSpPr>
        <p:spPr>
          <a:xfrm>
            <a:off x="4495811" y="553332"/>
            <a:ext cx="150300" cy="15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164"/>
          <p:cNvSpPr/>
          <p:nvPr/>
        </p:nvSpPr>
        <p:spPr>
          <a:xfrm>
            <a:off x="4496861" y="1900171"/>
            <a:ext cx="150300" cy="15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164"/>
          <p:cNvSpPr/>
          <p:nvPr/>
        </p:nvSpPr>
        <p:spPr>
          <a:xfrm>
            <a:off x="4495811" y="3287275"/>
            <a:ext cx="150300" cy="15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164"/>
          <p:cNvSpPr txBox="1"/>
          <p:nvPr>
            <p:ph idx="1" type="body"/>
          </p:nvPr>
        </p:nvSpPr>
        <p:spPr>
          <a:xfrm>
            <a:off x="762025" y="2280675"/>
            <a:ext cx="3303000" cy="1700700"/>
          </a:xfrm>
          <a:prstGeom prst="rect">
            <a:avLst/>
          </a:prstGeom>
        </p:spPr>
        <p:txBody>
          <a:bodyPr anchorCtr="0" anchor="t" bIns="0" lIns="0" spcFirstLastPara="1" rIns="2286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Prepare for careers in a cloud-first world. Ask your faculty or career services head to apply.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g.co/edu/cloudready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65"/>
          <p:cNvSpPr txBox="1"/>
          <p:nvPr>
            <p:ph type="title"/>
          </p:nvPr>
        </p:nvSpPr>
        <p:spPr>
          <a:xfrm>
            <a:off x="761950" y="506700"/>
            <a:ext cx="7778700" cy="59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Leverage cloud skills to launch your startup or land your first job!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4" name="Google Shape;2424;p165"/>
          <p:cNvSpPr/>
          <p:nvPr/>
        </p:nvSpPr>
        <p:spPr>
          <a:xfrm>
            <a:off x="849275" y="2312150"/>
            <a:ext cx="2709000" cy="777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Cloud Study Jams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5" name="Google Shape;2425;p165"/>
          <p:cNvSpPr/>
          <p:nvPr/>
        </p:nvSpPr>
        <p:spPr>
          <a:xfrm>
            <a:off x="3786975" y="2302825"/>
            <a:ext cx="2344500" cy="7776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Career Readiness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6" name="Google Shape;2426;p165"/>
          <p:cNvSpPr txBox="1"/>
          <p:nvPr/>
        </p:nvSpPr>
        <p:spPr>
          <a:xfrm>
            <a:off x="6673650" y="1603875"/>
            <a:ext cx="2104200" cy="59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Competitions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7" name="Google Shape;2427;p165"/>
          <p:cNvSpPr txBox="1"/>
          <p:nvPr/>
        </p:nvSpPr>
        <p:spPr>
          <a:xfrm>
            <a:off x="6673650" y="2395675"/>
            <a:ext cx="2104200" cy="591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Internship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8" name="Google Shape;2428;p165"/>
          <p:cNvSpPr txBox="1"/>
          <p:nvPr/>
        </p:nvSpPr>
        <p:spPr>
          <a:xfrm>
            <a:off x="6673650" y="3280275"/>
            <a:ext cx="2104200" cy="59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Your first job!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29" name="Google Shape;2429;p165"/>
          <p:cNvCxnSpPr>
            <a:stCxn id="2425" idx="3"/>
            <a:endCxn id="2426" idx="1"/>
          </p:cNvCxnSpPr>
          <p:nvPr/>
        </p:nvCxnSpPr>
        <p:spPr>
          <a:xfrm flipH="1" rot="10800000">
            <a:off x="6131475" y="1899925"/>
            <a:ext cx="542100" cy="7917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0" name="Google Shape;2430;p165"/>
          <p:cNvCxnSpPr>
            <a:stCxn id="2425" idx="3"/>
            <a:endCxn id="2428" idx="1"/>
          </p:cNvCxnSpPr>
          <p:nvPr/>
        </p:nvCxnSpPr>
        <p:spPr>
          <a:xfrm>
            <a:off x="6131475" y="2691625"/>
            <a:ext cx="542100" cy="8847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1" name="Google Shape;2431;p165"/>
          <p:cNvCxnSpPr>
            <a:stCxn id="2425" idx="3"/>
            <a:endCxn id="2427" idx="1"/>
          </p:cNvCxnSpPr>
          <p:nvPr/>
        </p:nvCxnSpPr>
        <p:spPr>
          <a:xfrm>
            <a:off x="6131475" y="2691625"/>
            <a:ext cx="54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66"/>
          <p:cNvSpPr/>
          <p:nvPr/>
        </p:nvSpPr>
        <p:spPr>
          <a:xfrm>
            <a:off x="770632" y="-6140"/>
            <a:ext cx="8373600" cy="4341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p166"/>
          <p:cNvSpPr/>
          <p:nvPr/>
        </p:nvSpPr>
        <p:spPr>
          <a:xfrm>
            <a:off x="1028699" y="1227040"/>
            <a:ext cx="7857300" cy="284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166"/>
          <p:cNvSpPr txBox="1"/>
          <p:nvPr>
            <p:ph type="title"/>
          </p:nvPr>
        </p:nvSpPr>
        <p:spPr>
          <a:xfrm>
            <a:off x="1015950" y="244035"/>
            <a:ext cx="56445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300"/>
              <a:buFont typeface="Arial"/>
              <a:buNone/>
            </a:pPr>
            <a:r>
              <a:rPr b="1" lang="en" sz="2300">
                <a:latin typeface="Google Sans"/>
                <a:ea typeface="Google Sans"/>
                <a:cs typeface="Google Sans"/>
                <a:sym typeface="Google Sans"/>
              </a:rPr>
              <a:t>Training and certification differentiate you from the rest of the candidate pool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39" name="Google Shape;2439;p166"/>
          <p:cNvSpPr txBox="1"/>
          <p:nvPr/>
        </p:nvSpPr>
        <p:spPr>
          <a:xfrm>
            <a:off x="1267855" y="1601012"/>
            <a:ext cx="30936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</a:pPr>
            <a:r>
              <a:rPr b="1" i="0" lang="en" sz="31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Get visibility 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100"/>
              <a:buFont typeface="Arial"/>
              <a:buNone/>
            </a:pPr>
            <a:r>
              <a:rPr b="1" i="0" lang="en" sz="31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with employers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0" name="Google Shape;2440;p166"/>
          <p:cNvSpPr txBox="1"/>
          <p:nvPr/>
        </p:nvSpPr>
        <p:spPr>
          <a:xfrm>
            <a:off x="1267855" y="2781652"/>
            <a:ext cx="23397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200"/>
              <a:buFont typeface="Roboto"/>
              <a:buNone/>
            </a:pPr>
            <a:r>
              <a:rPr i="0" lang="en" sz="12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Complete training on Coursera for an opportunity to share your information directly with Google and other hiring partners.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41" name="Google Shape;2441;p166"/>
          <p:cNvCxnSpPr/>
          <p:nvPr/>
        </p:nvCxnSpPr>
        <p:spPr>
          <a:xfrm>
            <a:off x="1334530" y="2686215"/>
            <a:ext cx="310800" cy="0"/>
          </a:xfrm>
          <a:prstGeom prst="straightConnector1">
            <a:avLst/>
          </a:prstGeom>
          <a:noFill/>
          <a:ln cap="flat" cmpd="sng" w="254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2" name="Google Shape;2442;p166"/>
          <p:cNvCxnSpPr/>
          <p:nvPr/>
        </p:nvCxnSpPr>
        <p:spPr>
          <a:xfrm rot="10800000">
            <a:off x="4813300" y="2444991"/>
            <a:ext cx="0" cy="1882500"/>
          </a:xfrm>
          <a:prstGeom prst="straightConnector1">
            <a:avLst/>
          </a:prstGeom>
          <a:noFill/>
          <a:ln cap="flat" cmpd="sng" w="12700">
            <a:solidFill>
              <a:srgbClr val="4285F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443" name="Google Shape;2443;p166"/>
          <p:cNvSpPr txBox="1"/>
          <p:nvPr/>
        </p:nvSpPr>
        <p:spPr>
          <a:xfrm>
            <a:off x="4584699" y="1384652"/>
            <a:ext cx="42060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200"/>
              <a:buFont typeface="Roboto"/>
              <a:buNone/>
            </a:pPr>
            <a:r>
              <a:rPr b="1" i="0" lang="en" sz="12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In an independent study of users certified for at least 6 months, recipients of Google Cloud Certifications provided positive feedback  about the impact of their certification: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4" name="Google Shape;2444;p166"/>
          <p:cNvSpPr txBox="1"/>
          <p:nvPr/>
        </p:nvSpPr>
        <p:spPr>
          <a:xfrm>
            <a:off x="5052455" y="2165134"/>
            <a:ext cx="37383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200"/>
              <a:buFont typeface="Roboto"/>
              <a:buNone/>
            </a:pPr>
            <a:r>
              <a:rPr b="1" i="0" lang="en" sz="12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80% </a:t>
            </a:r>
            <a:r>
              <a:rPr i="0" lang="en" sz="12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of those who applied for a new job </a:t>
            </a:r>
            <a:br>
              <a:rPr i="0" lang="en" sz="12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i="0" lang="en" sz="12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received at least one job offer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5" name="Google Shape;2445;p166"/>
          <p:cNvSpPr txBox="1"/>
          <p:nvPr/>
        </p:nvSpPr>
        <p:spPr>
          <a:xfrm>
            <a:off x="5052455" y="2792014"/>
            <a:ext cx="37383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200"/>
              <a:buFont typeface="Roboto"/>
              <a:buNone/>
            </a:pPr>
            <a:r>
              <a:rPr b="1" i="0" lang="en" sz="12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1 in 3</a:t>
            </a:r>
            <a:r>
              <a:rPr i="0" lang="en" sz="12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certified users received a raise or </a:t>
            </a:r>
            <a:br>
              <a:rPr i="0" lang="en" sz="12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i="0" lang="en" sz="12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acquired a job for higher pay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6" name="Google Shape;2446;p166"/>
          <p:cNvSpPr txBox="1"/>
          <p:nvPr/>
        </p:nvSpPr>
        <p:spPr>
          <a:xfrm>
            <a:off x="5052455" y="3445871"/>
            <a:ext cx="37383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200"/>
              <a:buFont typeface="Roboto"/>
              <a:buNone/>
            </a:pPr>
            <a:r>
              <a:rPr b="1" i="0" lang="en" sz="12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70%</a:t>
            </a:r>
            <a:r>
              <a:rPr i="0" lang="en" sz="12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say Google Cloud Certification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200"/>
              <a:buFont typeface="Roboto"/>
              <a:buNone/>
            </a:pPr>
            <a:r>
              <a:rPr i="0" lang="en" sz="12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helped them to grow in their job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7" name="Google Shape;2447;p166"/>
          <p:cNvSpPr/>
          <p:nvPr/>
        </p:nvSpPr>
        <p:spPr>
          <a:xfrm>
            <a:off x="4657968" y="2248553"/>
            <a:ext cx="310800" cy="310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166"/>
          <p:cNvSpPr/>
          <p:nvPr/>
        </p:nvSpPr>
        <p:spPr>
          <a:xfrm>
            <a:off x="4657968" y="2884936"/>
            <a:ext cx="310800" cy="310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166"/>
          <p:cNvSpPr/>
          <p:nvPr/>
        </p:nvSpPr>
        <p:spPr>
          <a:xfrm>
            <a:off x="4657968" y="3521319"/>
            <a:ext cx="310800" cy="310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166"/>
          <p:cNvSpPr txBox="1"/>
          <p:nvPr/>
        </p:nvSpPr>
        <p:spPr>
          <a:xfrm>
            <a:off x="3119700" y="4281400"/>
            <a:ext cx="3621600" cy="56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Your institution can apply now: g.co/edu/cloudready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55"/>
          <p:cNvSpPr txBox="1"/>
          <p:nvPr>
            <p:ph type="title"/>
          </p:nvPr>
        </p:nvSpPr>
        <p:spPr>
          <a:xfrm>
            <a:off x="761950" y="809425"/>
            <a:ext cx="3174900" cy="14097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</a:t>
            </a:r>
            <a:r>
              <a:rPr lang="en"/>
              <a:t>loud-first world</a:t>
            </a:r>
            <a:endParaRPr/>
          </a:p>
        </p:txBody>
      </p:sp>
      <p:cxnSp>
        <p:nvCxnSpPr>
          <p:cNvPr id="2316" name="Google Shape;2316;p155"/>
          <p:cNvCxnSpPr/>
          <p:nvPr/>
        </p:nvCxnSpPr>
        <p:spPr>
          <a:xfrm>
            <a:off x="4572000" y="0"/>
            <a:ext cx="0" cy="3629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7" name="Google Shape;2317;p155"/>
          <p:cNvSpPr txBox="1"/>
          <p:nvPr/>
        </p:nvSpPr>
        <p:spPr>
          <a:xfrm>
            <a:off x="4975575" y="809625"/>
            <a:ext cx="35352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By 2020, “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cloud shift</a:t>
            </a: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” will affect more than $1 trillion in IT spending.		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en" sz="1800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Gartner</a:t>
            </a:r>
            <a:endParaRPr sz="18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8" name="Google Shape;2318;p155"/>
          <p:cNvSpPr txBox="1"/>
          <p:nvPr/>
        </p:nvSpPr>
        <p:spPr>
          <a:xfrm>
            <a:off x="4975575" y="2571750"/>
            <a:ext cx="35352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Business demands for agility and innovation prompt rise of </a:t>
            </a:r>
            <a:r>
              <a:rPr b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cloud native applications: adoption is set to double by 2020.</a:t>
            </a:r>
            <a:endParaRPr b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en" sz="1800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Capgemini</a:t>
            </a:r>
            <a:endParaRPr b="1" sz="18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56"/>
          <p:cNvSpPr txBox="1"/>
          <p:nvPr>
            <p:ph type="title"/>
          </p:nvPr>
        </p:nvSpPr>
        <p:spPr>
          <a:xfrm>
            <a:off x="761950" y="809375"/>
            <a:ext cx="31752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 value </a:t>
            </a:r>
            <a:r>
              <a:rPr lang="en"/>
              <a:t>Google Cloud </a:t>
            </a:r>
            <a:endParaRPr/>
          </a:p>
        </p:txBody>
      </p:sp>
      <p:sp>
        <p:nvSpPr>
          <p:cNvPr id="2324" name="Google Shape;2324;p156"/>
          <p:cNvSpPr txBox="1"/>
          <p:nvPr/>
        </p:nvSpPr>
        <p:spPr>
          <a:xfrm>
            <a:off x="838200" y="2622875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https://cloud.google.com/customers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25" name="Google Shape;2325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550" y="152400"/>
            <a:ext cx="4902052" cy="288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050" y="3138377"/>
            <a:ext cx="3088924" cy="207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57"/>
          <p:cNvSpPr txBox="1"/>
          <p:nvPr>
            <p:ph type="title"/>
          </p:nvPr>
        </p:nvSpPr>
        <p:spPr>
          <a:xfrm>
            <a:off x="761950" y="1342775"/>
            <a:ext cx="5598600" cy="1762500"/>
          </a:xfrm>
          <a:prstGeom prst="rect">
            <a:avLst/>
          </a:prstGeom>
        </p:spPr>
        <p:txBody>
          <a:bodyPr anchorCtr="0" anchor="b" bIns="0" lIns="0" spcFirstLastPara="1" rIns="2286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analysts recognize Google Cloud as a leader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158"/>
          <p:cNvSpPr/>
          <p:nvPr/>
        </p:nvSpPr>
        <p:spPr>
          <a:xfrm>
            <a:off x="770632" y="-6140"/>
            <a:ext cx="8373600" cy="4341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158"/>
          <p:cNvSpPr txBox="1"/>
          <p:nvPr>
            <p:ph type="title"/>
          </p:nvPr>
        </p:nvSpPr>
        <p:spPr>
          <a:xfrm>
            <a:off x="1015967" y="244034"/>
            <a:ext cx="7882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300"/>
              <a:buFont typeface="Arial"/>
              <a:buNone/>
            </a:pPr>
            <a:r>
              <a:rPr b="1" lang="en" sz="2300">
                <a:latin typeface="Google Sans"/>
                <a:ea typeface="Google Sans"/>
                <a:cs typeface="Google Sans"/>
                <a:sym typeface="Google Sans"/>
              </a:rPr>
              <a:t>Gartner Magic Quadrant: </a:t>
            </a:r>
            <a:r>
              <a:rPr b="1" lang="en" sz="23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“The Leaders Quadrant” </a:t>
            </a:r>
            <a:endParaRPr b="1" sz="23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8" name="Google Shape;2338;p158"/>
          <p:cNvSpPr/>
          <p:nvPr/>
        </p:nvSpPr>
        <p:spPr>
          <a:xfrm>
            <a:off x="2877468" y="2026100"/>
            <a:ext cx="493200" cy="480900"/>
          </a:xfrm>
          <a:prstGeom prst="ellipse">
            <a:avLst/>
          </a:prstGeom>
          <a:noFill/>
          <a:ln cap="flat" cmpd="sng" w="3810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58"/>
          <p:cNvSpPr/>
          <p:nvPr/>
        </p:nvSpPr>
        <p:spPr>
          <a:xfrm>
            <a:off x="7197118" y="1924633"/>
            <a:ext cx="493200" cy="480900"/>
          </a:xfrm>
          <a:prstGeom prst="ellipse">
            <a:avLst/>
          </a:prstGeom>
          <a:noFill/>
          <a:ln cap="flat" cmpd="sng" w="3810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0" name="Google Shape;2340;p158"/>
          <p:cNvGrpSpPr/>
          <p:nvPr/>
        </p:nvGrpSpPr>
        <p:grpSpPr>
          <a:xfrm>
            <a:off x="1079494" y="769238"/>
            <a:ext cx="7768009" cy="3000325"/>
            <a:chOff x="809603" y="576957"/>
            <a:chExt cx="5289037" cy="2250300"/>
          </a:xfrm>
        </p:grpSpPr>
        <p:sp>
          <p:nvSpPr>
            <p:cNvPr id="2341" name="Google Shape;2341;p158"/>
            <p:cNvSpPr/>
            <p:nvPr/>
          </p:nvSpPr>
          <p:spPr>
            <a:xfrm>
              <a:off x="809603" y="576957"/>
              <a:ext cx="2514300" cy="2250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58"/>
            <p:cNvSpPr/>
            <p:nvPr/>
          </p:nvSpPr>
          <p:spPr>
            <a:xfrm>
              <a:off x="3584340" y="576957"/>
              <a:ext cx="2514300" cy="2250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3" name="Google Shape;2343;p158"/>
          <p:cNvGrpSpPr/>
          <p:nvPr/>
        </p:nvGrpSpPr>
        <p:grpSpPr>
          <a:xfrm>
            <a:off x="1350866" y="941935"/>
            <a:ext cx="3056602" cy="2655136"/>
            <a:chOff x="920467" y="706469"/>
            <a:chExt cx="2292509" cy="1991401"/>
          </a:xfrm>
        </p:grpSpPr>
        <p:pic>
          <p:nvPicPr>
            <p:cNvPr descr="Google Shape;4072;p341" id="2344" name="Google Shape;2344;p1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0467" y="706469"/>
              <a:ext cx="2292509" cy="1991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5" name="Google Shape;2345;p158"/>
            <p:cNvSpPr/>
            <p:nvPr/>
          </p:nvSpPr>
          <p:spPr>
            <a:xfrm>
              <a:off x="2044552" y="1439524"/>
              <a:ext cx="374700" cy="374700"/>
            </a:xfrm>
            <a:prstGeom prst="ellipse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6" name="Google Shape;2346;p158"/>
          <p:cNvGrpSpPr/>
          <p:nvPr/>
        </p:nvGrpSpPr>
        <p:grpSpPr>
          <a:xfrm>
            <a:off x="5393057" y="941931"/>
            <a:ext cx="3100096" cy="2660949"/>
            <a:chOff x="3648751" y="706466"/>
            <a:chExt cx="2325130" cy="1995762"/>
          </a:xfrm>
        </p:grpSpPr>
        <p:pic>
          <p:nvPicPr>
            <p:cNvPr descr="Google Shape;4076;p341" id="2347" name="Google Shape;2347;p158"/>
            <p:cNvPicPr preferRelativeResize="0"/>
            <p:nvPr/>
          </p:nvPicPr>
          <p:blipFill rotWithShape="1">
            <a:blip r:embed="rId4">
              <a:alphaModFix/>
            </a:blip>
            <a:srcRect b="0" l="0" r="0" t="1283"/>
            <a:stretch/>
          </p:blipFill>
          <p:spPr>
            <a:xfrm>
              <a:off x="3648751" y="706466"/>
              <a:ext cx="2325130" cy="1995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8" name="Google Shape;2348;p158"/>
            <p:cNvSpPr/>
            <p:nvPr/>
          </p:nvSpPr>
          <p:spPr>
            <a:xfrm>
              <a:off x="4860547" y="1394588"/>
              <a:ext cx="374700" cy="374700"/>
            </a:xfrm>
            <a:prstGeom prst="ellipse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9" name="Google Shape;2349;p158"/>
          <p:cNvGrpSpPr/>
          <p:nvPr/>
        </p:nvGrpSpPr>
        <p:grpSpPr>
          <a:xfrm>
            <a:off x="1079480" y="3812038"/>
            <a:ext cx="7768009" cy="523870"/>
            <a:chOff x="809603" y="576957"/>
            <a:chExt cx="5289037" cy="2250300"/>
          </a:xfrm>
        </p:grpSpPr>
        <p:sp>
          <p:nvSpPr>
            <p:cNvPr id="2350" name="Google Shape;2350;p158"/>
            <p:cNvSpPr/>
            <p:nvPr/>
          </p:nvSpPr>
          <p:spPr>
            <a:xfrm>
              <a:off x="809603" y="576957"/>
              <a:ext cx="2514300" cy="225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58"/>
            <p:cNvSpPr/>
            <p:nvPr/>
          </p:nvSpPr>
          <p:spPr>
            <a:xfrm>
              <a:off x="3584340" y="576957"/>
              <a:ext cx="2514300" cy="225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2" name="Google Shape;2352;p158"/>
          <p:cNvSpPr txBox="1"/>
          <p:nvPr/>
        </p:nvSpPr>
        <p:spPr>
          <a:xfrm>
            <a:off x="1493200" y="3849382"/>
            <a:ext cx="27987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200"/>
              <a:buFont typeface="Roboto"/>
              <a:buNone/>
            </a:pPr>
            <a:r>
              <a:rPr b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Cloud Infrastructure as a Service, Worldwide - May 2018</a:t>
            </a:r>
            <a:endParaRPr b="1"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53" name="Google Shape;2353;p158"/>
          <p:cNvSpPr txBox="1"/>
          <p:nvPr/>
        </p:nvSpPr>
        <p:spPr>
          <a:xfrm>
            <a:off x="5622733" y="3849382"/>
            <a:ext cx="27987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200"/>
              <a:buFont typeface="Roboto"/>
              <a:buNone/>
            </a:pPr>
            <a:r>
              <a:rPr b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Data Management Solutions for Analytics (DMSA) - Jan 2019</a:t>
            </a:r>
            <a:endParaRPr b="1"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59"/>
          <p:cNvSpPr/>
          <p:nvPr/>
        </p:nvSpPr>
        <p:spPr>
          <a:xfrm>
            <a:off x="770632" y="-6140"/>
            <a:ext cx="8373600" cy="4341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159"/>
          <p:cNvSpPr txBox="1"/>
          <p:nvPr>
            <p:ph type="title"/>
          </p:nvPr>
        </p:nvSpPr>
        <p:spPr>
          <a:xfrm>
            <a:off x="1069903" y="244035"/>
            <a:ext cx="7882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300"/>
              <a:buFont typeface="Arial"/>
              <a:buNone/>
            </a:pPr>
            <a:r>
              <a:rPr b="1" lang="en" sz="2300">
                <a:latin typeface="Google Sans"/>
                <a:ea typeface="Google Sans"/>
                <a:cs typeface="Google Sans"/>
                <a:sym typeface="Google Sans"/>
              </a:rPr>
              <a:t>Forrester recognizes Google Cloud as a leader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0" name="Google Shape;2360;p159"/>
          <p:cNvSpPr/>
          <p:nvPr/>
        </p:nvSpPr>
        <p:spPr>
          <a:xfrm>
            <a:off x="1079500" y="754082"/>
            <a:ext cx="2503200" cy="951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159"/>
          <p:cNvSpPr/>
          <p:nvPr/>
        </p:nvSpPr>
        <p:spPr>
          <a:xfrm>
            <a:off x="3705665" y="754082"/>
            <a:ext cx="2503200" cy="9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159"/>
          <p:cNvSpPr/>
          <p:nvPr/>
        </p:nvSpPr>
        <p:spPr>
          <a:xfrm>
            <a:off x="6331830" y="754082"/>
            <a:ext cx="2503200" cy="951300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285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159"/>
          <p:cNvSpPr txBox="1"/>
          <p:nvPr/>
        </p:nvSpPr>
        <p:spPr>
          <a:xfrm>
            <a:off x="1174004" y="775052"/>
            <a:ext cx="23397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The Forrester Wave™: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Public Cloud Platform Native Security - Q2 2018 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4" name="Google Shape;2364;p159"/>
          <p:cNvSpPr txBox="1"/>
          <p:nvPr/>
        </p:nvSpPr>
        <p:spPr>
          <a:xfrm>
            <a:off x="3787469" y="775052"/>
            <a:ext cx="24087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The Forrester Wave™: </a:t>
            </a:r>
            <a:br>
              <a:rPr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Full-Stack Public Cloud Development Platforms </a:t>
            </a:r>
            <a:br>
              <a:rPr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North America - Q2 2018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5" name="Google Shape;2365;p159"/>
          <p:cNvSpPr txBox="1"/>
          <p:nvPr/>
        </p:nvSpPr>
        <p:spPr>
          <a:xfrm>
            <a:off x="6400934" y="775052"/>
            <a:ext cx="23397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The Forrester Wave™: </a:t>
            </a:r>
            <a:br>
              <a:rPr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Database-as-a-Service</a:t>
            </a:r>
            <a:r>
              <a:rPr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- </a:t>
            </a:r>
            <a:br>
              <a:rPr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i="0" lang="en" sz="12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Q2 2019</a:t>
            </a:r>
            <a:endParaRPr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66" name="Google Shape;2366;p159"/>
          <p:cNvGrpSpPr/>
          <p:nvPr/>
        </p:nvGrpSpPr>
        <p:grpSpPr>
          <a:xfrm>
            <a:off x="1079500" y="1605491"/>
            <a:ext cx="7755530" cy="2514000"/>
            <a:chOff x="0" y="0"/>
            <a:chExt cx="7755530" cy="2514000"/>
          </a:xfrm>
        </p:grpSpPr>
        <p:sp>
          <p:nvSpPr>
            <p:cNvPr id="2367" name="Google Shape;2367;p159"/>
            <p:cNvSpPr/>
            <p:nvPr/>
          </p:nvSpPr>
          <p:spPr>
            <a:xfrm>
              <a:off x="0" y="0"/>
              <a:ext cx="2503200" cy="251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59"/>
            <p:cNvSpPr/>
            <p:nvPr/>
          </p:nvSpPr>
          <p:spPr>
            <a:xfrm>
              <a:off x="2626165" y="0"/>
              <a:ext cx="2503200" cy="251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59"/>
            <p:cNvSpPr/>
            <p:nvPr/>
          </p:nvSpPr>
          <p:spPr>
            <a:xfrm>
              <a:off x="5252330" y="0"/>
              <a:ext cx="2503200" cy="251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285F4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oogle Shape;4083;p342" id="2370" name="Google Shape;2370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2435" y="1664129"/>
            <a:ext cx="2497466" cy="2396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084;p342" id="2371" name="Google Shape;2371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5665" y="1604984"/>
            <a:ext cx="2497465" cy="2515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088;p342" id="2372" name="Google Shape;2372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1830" y="1664124"/>
            <a:ext cx="2356819" cy="23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60"/>
          <p:cNvSpPr txBox="1"/>
          <p:nvPr>
            <p:ph type="title"/>
          </p:nvPr>
        </p:nvSpPr>
        <p:spPr>
          <a:xfrm>
            <a:off x="761949" y="811491"/>
            <a:ext cx="5080500" cy="176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University education provides a strong theoretical foundation ...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61"/>
          <p:cNvSpPr txBox="1"/>
          <p:nvPr>
            <p:ph type="title"/>
          </p:nvPr>
        </p:nvSpPr>
        <p:spPr>
          <a:xfrm>
            <a:off x="761949" y="811491"/>
            <a:ext cx="5080500" cy="176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You’ll need strong industry skills to launch your careers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62"/>
          <p:cNvSpPr txBox="1"/>
          <p:nvPr>
            <p:ph type="title"/>
          </p:nvPr>
        </p:nvSpPr>
        <p:spPr>
          <a:xfrm>
            <a:off x="761950" y="125700"/>
            <a:ext cx="7778700" cy="59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Begin your journey to cloud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88" name="Google Shape;2388;p162"/>
          <p:cNvSpPr/>
          <p:nvPr/>
        </p:nvSpPr>
        <p:spPr>
          <a:xfrm>
            <a:off x="849275" y="940550"/>
            <a:ext cx="2709000" cy="777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Cloud Study Jams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89" name="Google Shape;238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155" y="2725974"/>
            <a:ext cx="1689866" cy="17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62"/>
          <p:cNvSpPr/>
          <p:nvPr/>
        </p:nvSpPr>
        <p:spPr>
          <a:xfrm>
            <a:off x="3558275" y="2823275"/>
            <a:ext cx="2981400" cy="1014300"/>
          </a:xfrm>
          <a:prstGeom prst="wedgeRectCallout">
            <a:avLst>
              <a:gd fmla="val -70000" name="adj1"/>
              <a:gd fmla="val 43414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Get your Qwiklabs quest badge</a:t>
            </a:r>
            <a:r>
              <a:rPr lang="en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 to unlock deeper learning benefits!</a:t>
            </a:r>
            <a:endParaRPr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ogle">
  <a:themeElements>
    <a:clrScheme name="Google">
      <a:dk1>
        <a:srgbClr val="FFFFFF"/>
      </a:dk1>
      <a:lt1>
        <a:srgbClr val="4285F4"/>
      </a:lt1>
      <a:dk2>
        <a:srgbClr val="A7A7A7"/>
      </a:dk2>
      <a:lt2>
        <a:srgbClr val="535353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ud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